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72" d="100"/>
          <a:sy n="7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7AAC23-A530-44B2-82FD-D6334E16D34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9966F3-3327-4325-9163-77E7AA681423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3400" y="1196752"/>
            <a:ext cx="7851648" cy="936104"/>
          </a:xfrm>
        </p:spPr>
        <p:txBody>
          <a:bodyPr/>
          <a:lstStyle/>
          <a:p>
            <a:pPr algn="ctr"/>
            <a:r>
              <a:rPr lang="tr-TR" dirty="0">
                <a:solidFill>
                  <a:schemeClr val="bg1"/>
                </a:solidFill>
              </a:rPr>
              <a:t> </a:t>
            </a:r>
            <a:r>
              <a:rPr lang="tr-TR" noProof="0">
                <a:solidFill>
                  <a:schemeClr val="bg1"/>
                </a:solidFill>
              </a:rPr>
              <a:t>Servo Motor 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807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717032"/>
            <a:ext cx="2524125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059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noProof="0"/>
              <a:t>  Servo Motor Nedir ? Ne ise yarar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0"/>
              <a:t>Servo motor 0 ila 180 derece arasında 1 derece hassasiyetle dönebilen motor çeşididir.</a:t>
            </a:r>
          </a:p>
          <a:p>
            <a:endParaRPr lang="tr-TR" noProof="0"/>
          </a:p>
          <a:p>
            <a:r>
              <a:rPr lang="tr-TR" noProof="0"/>
              <a:t>Mekanizmalardaki açısal-doğrusal pozisyon,hız,ivme kontrolünü hatasız bir şekilde yapan tahrik sitemidir</a:t>
            </a:r>
          </a:p>
          <a:p>
            <a:endParaRPr lang="tr-TR" noProof="0"/>
          </a:p>
          <a:p>
            <a:r>
              <a:rPr lang="tr-TR" noProof="0"/>
              <a:t>Arduino kartı ile bağımsız iki DC motoru sürerek, hız ve yön kontrolü yapılmasını sağlar.</a:t>
            </a:r>
          </a:p>
          <a:p>
            <a:endParaRPr lang="tr-TR" noProof="0"/>
          </a:p>
        </p:txBody>
      </p:sp>
    </p:spTree>
    <p:extLst>
      <p:ext uri="{BB962C8B-B14F-4D97-AF65-F5344CB8AC3E}">
        <p14:creationId xmlns:p14="http://schemas.microsoft.com/office/powerpoint/2010/main" val="127853860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/>
              <a:t>Servo Motor nasıl çalısır 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noProof="1"/>
              <a:t>Servo motor akım ve voltaja bağlı  olarak Tork ve hız üreten bir elektromanyetik cihazdır. Servo motor, geribildirim ile bir  servo ,  kontrolcü tarafından yönetilerek kapalı döngüye , tork ve hız sağlayarak çalışır</a:t>
            </a:r>
            <a:r>
              <a:rPr lang="tr-TR" dirty="0"/>
              <a:t>.</a:t>
            </a:r>
          </a:p>
          <a:p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0996874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noProof="0"/>
              <a:t>Arduino üzerinde servo motor</a:t>
            </a:r>
            <a:br>
              <a:rPr lang="tr-TR" noProof="0"/>
            </a:br>
            <a:r>
              <a:rPr lang="tr-TR" noProof="0"/>
              <a:t>kurulumu. </a:t>
            </a:r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297" y="1935163"/>
            <a:ext cx="4949406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187990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noProof="0"/>
              <a:t>Servo motorlu sistemler nerede kullanılır?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Pozisyon belirme sistemleri.</a:t>
            </a:r>
          </a:p>
          <a:p>
            <a:r>
              <a:rPr lang="tr-TR" dirty="0"/>
              <a:t>Dijital kontrollü makinalar.</a:t>
            </a:r>
          </a:p>
          <a:p>
            <a:r>
              <a:rPr lang="tr-TR" dirty="0"/>
              <a:t>Tıbbı cihazlar.</a:t>
            </a:r>
          </a:p>
          <a:p>
            <a:r>
              <a:rPr lang="tr-TR" dirty="0"/>
              <a:t>Büro makineleri.</a:t>
            </a:r>
          </a:p>
          <a:p>
            <a:r>
              <a:rPr lang="tr-TR" dirty="0"/>
              <a:t>Paketleme sistemleri.</a:t>
            </a:r>
          </a:p>
          <a:p>
            <a:r>
              <a:rPr lang="tr-TR" dirty="0"/>
              <a:t>Laboratuvar ekipmanları.</a:t>
            </a:r>
          </a:p>
          <a:p>
            <a:r>
              <a:rPr lang="tr-TR" noProof="0" dirty="0"/>
              <a:t>Otomatik kaynak makineleri.</a:t>
            </a:r>
          </a:p>
          <a:p>
            <a:r>
              <a:rPr lang="tr-TR" noProof="0" dirty="0"/>
              <a:t>Pres  makineleri</a:t>
            </a:r>
          </a:p>
          <a:p>
            <a:endParaRPr lang="tr-TR" noProof="0" dirty="0"/>
          </a:p>
          <a:p>
            <a:endParaRPr lang="tr-TR" noProof="0" dirty="0"/>
          </a:p>
          <a:p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49877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noProof="0"/>
              <a:t>AC motor ile DC motor arasındaki fark nelerdir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AC motorlarda, stator sargılarındaki manyetik alan ve rotorda yaratılan indükleme akım gücü , sarım sayısına bağlıdır.</a:t>
            </a:r>
          </a:p>
          <a:p>
            <a:r>
              <a:rPr lang="tr-TR" dirty="0"/>
              <a:t>DC motorlarda, rotor tarafında bu şekilde bir indükleme gerekmediği için daha az  sargı ile tasarım yapılır , ve verim artar. </a:t>
            </a:r>
          </a:p>
        </p:txBody>
      </p:sp>
    </p:spTree>
    <p:extLst>
      <p:ext uri="{BB962C8B-B14F-4D97-AF65-F5344CB8AC3E}">
        <p14:creationId xmlns:p14="http://schemas.microsoft.com/office/powerpoint/2010/main" val="381872182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noProof="1"/>
              <a:t>Servo</a:t>
            </a:r>
            <a:r>
              <a:rPr lang="tr-TR" dirty="0"/>
              <a:t> motorun avantajları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noProof="1"/>
              <a:t>Hassasiyet : Servo  motorlar özellikle son derece hassas çalışma gerektirir.</a:t>
            </a:r>
          </a:p>
          <a:p>
            <a:r>
              <a:rPr lang="tr-TR" noProof="1"/>
              <a:t>Hız : Servo motorlar , küçük ebatlarına karşılık yüksek hızlı dönüş ve daha fazla tork sunar.</a:t>
            </a:r>
          </a:p>
          <a:p>
            <a:r>
              <a:rPr lang="tr-TR" noProof="1"/>
              <a:t>Çok yönlülük: Servo motorlar için çeşitli uygulamalarda geniş kullanım alanından söz edilebilir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533948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Servo</a:t>
            </a:r>
            <a:r>
              <a:rPr lang="tr-TR" dirty="0"/>
              <a:t> motorun diğer avantajları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Yüksek verimlidir.</a:t>
            </a:r>
          </a:p>
          <a:p>
            <a:r>
              <a:rPr lang="tr-TR" dirty="0"/>
              <a:t>Son derece güvenilirdir.</a:t>
            </a:r>
          </a:p>
          <a:p>
            <a:r>
              <a:rPr lang="tr-TR" dirty="0"/>
              <a:t>Yüksek doğruluk oranlarına sahiptir.</a:t>
            </a:r>
          </a:p>
          <a:p>
            <a:r>
              <a:rPr lang="tr-TR" dirty="0"/>
              <a:t>Yüksek hızlanma değerleri sunar.</a:t>
            </a:r>
          </a:p>
          <a:p>
            <a:r>
              <a:rPr lang="tr-TR" dirty="0"/>
              <a:t>Düzgün ve stabil çalışır.</a:t>
            </a:r>
          </a:p>
          <a:p>
            <a:r>
              <a:rPr lang="tr-TR" dirty="0"/>
              <a:t>Küçük boyutludur.</a:t>
            </a:r>
          </a:p>
          <a:p>
            <a:r>
              <a:rPr lang="tr-TR" dirty="0"/>
              <a:t>Son derece sessiz çalışır.</a:t>
            </a:r>
          </a:p>
          <a:p>
            <a:r>
              <a:rPr lang="tr-TR" dirty="0"/>
              <a:t>Tasarruflu bir üründür.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163242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266</Words>
  <Application>Microsoft Office PowerPoint</Application>
  <PresentationFormat>Ekran Gösterisi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Akış</vt:lpstr>
      <vt:lpstr> Servo Motor </vt:lpstr>
      <vt:lpstr>  Servo Motor Nedir ? Ne ise yarar</vt:lpstr>
      <vt:lpstr>Servo Motor nasıl çalısır ?</vt:lpstr>
      <vt:lpstr>Arduino üzerinde servo motor kurulumu. </vt:lpstr>
      <vt:lpstr>Servo motorlu sistemler nerede kullanılır? </vt:lpstr>
      <vt:lpstr>AC motor ile DC motor arasındaki fark nelerdir</vt:lpstr>
      <vt:lpstr>Servo motorun avantajları</vt:lpstr>
      <vt:lpstr>Servo motorun diğer avantajları </vt:lpstr>
    </vt:vector>
  </TitlesOfParts>
  <Company>-=[By NeC]=-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Servo Motor</dc:title>
  <dc:creator>pc</dc:creator>
  <cp:lastModifiedBy>Recep</cp:lastModifiedBy>
  <cp:revision>14</cp:revision>
  <dcterms:created xsi:type="dcterms:W3CDTF">2022-11-30T06:22:45Z</dcterms:created>
  <dcterms:modified xsi:type="dcterms:W3CDTF">2022-12-01T18:52:06Z</dcterms:modified>
</cp:coreProperties>
</file>