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0" r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53915" y="1447828"/>
            <a:ext cx="8791575" cy="2387600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tan One" panose="02000000000000000000" pitchFamily="2" charset="0"/>
              </a:rPr>
              <a:t> </a:t>
            </a:r>
            <a:r>
              <a:rPr lang="tr-TR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an One" panose="02000000000000000000" pitchFamily="2" charset="0"/>
              </a:rPr>
              <a:t>Mesafe </a:t>
            </a:r>
            <a:r>
              <a:rPr lang="tr-TR" sz="7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an One" panose="02000000000000000000" pitchFamily="2" charset="0"/>
              </a:rPr>
              <a:t>sensöRü</a:t>
            </a:r>
            <a:endParaRPr lang="tr-TR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an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5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3946" y="279851"/>
            <a:ext cx="9905998" cy="1478570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MESAFE SENSÖRÜ ne </a:t>
            </a:r>
            <a:r>
              <a:rPr lang="tr-T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iİşe</a:t>
            </a:r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 </a:t>
            </a:r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YARAR? </a:t>
            </a:r>
            <a:r>
              <a:rPr lang="tr-TR" dirty="0" smtClean="0">
                <a:latin typeface="Titan One" panose="02000000000000000000" pitchFamily="2" charset="0"/>
              </a:rPr>
              <a:t>i</a:t>
            </a:r>
            <a:endParaRPr lang="tr-TR" dirty="0">
              <a:latin typeface="Titan One" panose="02000000000000000000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699757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Lilita one" panose="02000000000000000000" pitchFamily="2" charset="0"/>
              </a:rPr>
              <a:t>Hc-Sr04 </a:t>
            </a:r>
            <a:r>
              <a:rPr lang="tr-TR" sz="2800" dirty="0" err="1">
                <a:latin typeface="Lilita one" panose="02000000000000000000" pitchFamily="2" charset="0"/>
              </a:rPr>
              <a:t>ultrasonik</a:t>
            </a:r>
            <a:r>
              <a:rPr lang="tr-TR" sz="2800" dirty="0">
                <a:latin typeface="Lilita one" panose="02000000000000000000" pitchFamily="2" charset="0"/>
              </a:rPr>
              <a:t> </a:t>
            </a:r>
            <a:r>
              <a:rPr lang="tr-TR" sz="2800" b="1" dirty="0">
                <a:latin typeface="Lilita one" panose="02000000000000000000" pitchFamily="2" charset="0"/>
              </a:rPr>
              <a:t>mesafe </a:t>
            </a:r>
            <a:r>
              <a:rPr lang="tr-TR" sz="2800" b="1" dirty="0" err="1">
                <a:latin typeface="Lilita one" panose="02000000000000000000" pitchFamily="2" charset="0"/>
              </a:rPr>
              <a:t>sensörü</a:t>
            </a:r>
            <a:r>
              <a:rPr lang="tr-TR" sz="2800" b="1" dirty="0">
                <a:latin typeface="Lilita one" panose="02000000000000000000" pitchFamily="2" charset="0"/>
              </a:rPr>
              <a:t> </a:t>
            </a:r>
            <a:r>
              <a:rPr lang="tr-TR" sz="2800" b="1" dirty="0" err="1">
                <a:latin typeface="Lilita one" panose="02000000000000000000" pitchFamily="2" charset="0"/>
              </a:rPr>
              <a:t>Arduino</a:t>
            </a:r>
            <a:r>
              <a:rPr lang="tr-TR" sz="2800" dirty="0">
                <a:latin typeface="Lilita one" panose="02000000000000000000" pitchFamily="2" charset="0"/>
              </a:rPr>
              <a:t> geliştiricileri arasında en popüler olan uzaklık </a:t>
            </a:r>
            <a:r>
              <a:rPr lang="tr-TR" sz="2800" dirty="0" err="1">
                <a:latin typeface="Lilita one" panose="02000000000000000000" pitchFamily="2" charset="0"/>
              </a:rPr>
              <a:t>sensörüdür</a:t>
            </a:r>
            <a:r>
              <a:rPr lang="tr-TR" sz="2800" dirty="0">
                <a:latin typeface="Lilita one" panose="02000000000000000000" pitchFamily="2" charset="0"/>
              </a:rPr>
              <a:t>. 4 metreye kadar uzaklıkları ölçebileceğiniz bu </a:t>
            </a:r>
            <a:r>
              <a:rPr lang="tr-TR" sz="2800" b="1" dirty="0" err="1">
                <a:latin typeface="Lilita one" panose="02000000000000000000" pitchFamily="2" charset="0"/>
              </a:rPr>
              <a:t>sensör</a:t>
            </a:r>
            <a:r>
              <a:rPr lang="tr-TR" sz="2800" dirty="0">
                <a:latin typeface="Lilita one" panose="02000000000000000000" pitchFamily="2" charset="0"/>
              </a:rPr>
              <a:t> 5V ile çalışmaktadır. 15mA akım çeken bu </a:t>
            </a:r>
            <a:r>
              <a:rPr lang="tr-TR" sz="2800" b="1" dirty="0" err="1">
                <a:latin typeface="Lilita one" panose="02000000000000000000" pitchFamily="2" charset="0"/>
              </a:rPr>
              <a:t>sensör</a:t>
            </a:r>
            <a:r>
              <a:rPr lang="tr-TR" sz="2800" dirty="0">
                <a:latin typeface="Lilita one" panose="02000000000000000000" pitchFamily="2" charset="0"/>
              </a:rPr>
              <a:t> ses dalgalarının gidip gelme süresini ölçerek mesafeyi ölçme prensibi ile çalışır.</a:t>
            </a:r>
          </a:p>
        </p:txBody>
      </p:sp>
    </p:spTree>
    <p:extLst>
      <p:ext uri="{BB962C8B-B14F-4D97-AF65-F5344CB8AC3E}">
        <p14:creationId xmlns:p14="http://schemas.microsoft.com/office/powerpoint/2010/main" val="339099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67467" y="546288"/>
            <a:ext cx="7292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r-TR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HC-SR04 MESAFESENSÖRÜ NASIL ÇALIŞIR?</a:t>
            </a:r>
            <a:endParaRPr lang="tr-TR" sz="360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tan One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67467" y="1911886"/>
            <a:ext cx="7382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Lilita one" panose="02000000000000000000" pitchFamily="2" charset="0"/>
              </a:rPr>
              <a:t>Arduino</a:t>
            </a:r>
            <a:r>
              <a:rPr lang="tr-TR" sz="2400" b="1" dirty="0">
                <a:latin typeface="Lilita one" panose="02000000000000000000" pitchFamily="2" charset="0"/>
              </a:rPr>
              <a:t> ile mesafe ölçmek</a:t>
            </a:r>
            <a:r>
              <a:rPr lang="tr-TR" sz="2400" dirty="0">
                <a:latin typeface="Lilita one" panose="02000000000000000000" pitchFamily="2" charset="0"/>
              </a:rPr>
              <a:t> için piyasada bir çok farklı özellikte mesafe </a:t>
            </a:r>
            <a:r>
              <a:rPr lang="tr-TR" sz="2400" dirty="0" err="1">
                <a:latin typeface="Lilita one" panose="02000000000000000000" pitchFamily="2" charset="0"/>
              </a:rPr>
              <a:t>sensörleri</a:t>
            </a:r>
            <a:r>
              <a:rPr lang="tr-TR" sz="2400" dirty="0">
                <a:latin typeface="Lilita one" panose="02000000000000000000" pitchFamily="2" charset="0"/>
              </a:rPr>
              <a:t> satılmaktadır. </a:t>
            </a:r>
            <a:r>
              <a:rPr lang="tr-TR" sz="2400" b="1" dirty="0">
                <a:latin typeface="Lilita one" panose="02000000000000000000" pitchFamily="2" charset="0"/>
              </a:rPr>
              <a:t>HC-SR04 </a:t>
            </a:r>
            <a:r>
              <a:rPr lang="tr-TR" sz="2400" b="1" dirty="0" err="1">
                <a:latin typeface="Lilita one" panose="02000000000000000000" pitchFamily="2" charset="0"/>
              </a:rPr>
              <a:t>ultrasonik</a:t>
            </a:r>
            <a:r>
              <a:rPr lang="tr-TR" sz="2400" b="1" dirty="0">
                <a:latin typeface="Lilita one" panose="02000000000000000000" pitchFamily="2" charset="0"/>
              </a:rPr>
              <a:t> mesafe </a:t>
            </a:r>
            <a:r>
              <a:rPr lang="tr-TR" sz="2400" b="1" dirty="0" err="1">
                <a:latin typeface="Lilita one" panose="02000000000000000000" pitchFamily="2" charset="0"/>
              </a:rPr>
              <a:t>sensörü</a:t>
            </a:r>
            <a:r>
              <a:rPr lang="tr-TR" sz="2400" dirty="0">
                <a:latin typeface="Lilita one" panose="02000000000000000000" pitchFamily="2" charset="0"/>
              </a:rPr>
              <a:t> bu </a:t>
            </a:r>
            <a:r>
              <a:rPr lang="tr-TR" sz="2400" dirty="0" err="1">
                <a:latin typeface="Lilita one" panose="02000000000000000000" pitchFamily="2" charset="0"/>
              </a:rPr>
              <a:t>sensörlerden</a:t>
            </a:r>
            <a:r>
              <a:rPr lang="tr-TR" sz="2400" dirty="0">
                <a:latin typeface="Lilita one" panose="02000000000000000000" pitchFamily="2" charset="0"/>
              </a:rPr>
              <a:t> en uygun fiyatlısı olması nedeniyle bir çok </a:t>
            </a:r>
            <a:r>
              <a:rPr lang="tr-TR" sz="2400" dirty="0" err="1">
                <a:latin typeface="Lilita one" panose="02000000000000000000" pitchFamily="2" charset="0"/>
              </a:rPr>
              <a:t>arduino</a:t>
            </a:r>
            <a:r>
              <a:rPr lang="tr-TR" sz="2400" dirty="0">
                <a:latin typeface="Lilita one" panose="02000000000000000000" pitchFamily="2" charset="0"/>
              </a:rPr>
              <a:t> projesinde kullanılmaktadır</a:t>
            </a:r>
            <a:r>
              <a:rPr lang="tr-TR" dirty="0">
                <a:latin typeface="Lilita one" panose="02000000000000000000" pitchFamily="2" charset="0"/>
              </a:rPr>
              <a:t>.</a:t>
            </a:r>
          </a:p>
        </p:txBody>
      </p:sp>
      <p:pic>
        <p:nvPicPr>
          <p:cNvPr id="1026" name="Picture 2" descr="hc-sr04-ultrasonik-mesafe-sensörü-nasıl-çalışı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7" y="4016147"/>
            <a:ext cx="6863644" cy="26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9779" y="1702137"/>
            <a:ext cx="863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tr-TR" sz="2800" dirty="0" err="1">
                <a:latin typeface="Lilita one" panose="02000000000000000000" pitchFamily="2" charset="0"/>
              </a:rPr>
              <a:t>Ultrasonik</a:t>
            </a:r>
            <a:r>
              <a:rPr lang="tr-TR" sz="2800" dirty="0">
                <a:latin typeface="Lilita one" panose="02000000000000000000" pitchFamily="2" charset="0"/>
              </a:rPr>
              <a:t> mesafe </a:t>
            </a:r>
            <a:r>
              <a:rPr lang="tr-TR" sz="2800" dirty="0" err="1">
                <a:latin typeface="Lilita one" panose="02000000000000000000" pitchFamily="2" charset="0"/>
              </a:rPr>
              <a:t>sensörü</a:t>
            </a:r>
            <a:r>
              <a:rPr lang="tr-TR" sz="2800" dirty="0">
                <a:latin typeface="Lilita one" panose="02000000000000000000" pitchFamily="2" charset="0"/>
              </a:rPr>
              <a:t> </a:t>
            </a:r>
            <a:r>
              <a:rPr lang="tr-TR" sz="2800" dirty="0" err="1">
                <a:latin typeface="Lilita one" panose="02000000000000000000" pitchFamily="2" charset="0"/>
              </a:rPr>
              <a:t>datasheetinde</a:t>
            </a:r>
            <a:r>
              <a:rPr lang="tr-TR" sz="2800" dirty="0">
                <a:latin typeface="Lilita one" panose="02000000000000000000" pitchFamily="2" charset="0"/>
              </a:rPr>
              <a:t> belirtilen bilgiye göre 2 cm’den 400 cm’ye (4 metre) ölçüm yapabilmektedir.</a:t>
            </a:r>
          </a:p>
          <a:p>
            <a:pPr algn="just" fontAlgn="b"/>
            <a:r>
              <a:rPr lang="tr-TR" sz="2800" b="1" dirty="0" err="1">
                <a:latin typeface="Lilita one" panose="02000000000000000000" pitchFamily="2" charset="0"/>
              </a:rPr>
              <a:t>Arduino</a:t>
            </a:r>
            <a:r>
              <a:rPr lang="tr-TR" sz="2800" b="1" dirty="0">
                <a:latin typeface="Lilita one" panose="02000000000000000000" pitchFamily="2" charset="0"/>
              </a:rPr>
              <a:t> ile mesafe ölçümü</a:t>
            </a:r>
            <a:r>
              <a:rPr lang="tr-TR" sz="2800" dirty="0">
                <a:latin typeface="Lilita one" panose="02000000000000000000" pitchFamily="2" charset="0"/>
              </a:rPr>
              <a:t> yaparken, </a:t>
            </a:r>
            <a:r>
              <a:rPr lang="tr-TR" sz="2800" b="1" dirty="0">
                <a:latin typeface="Lilita one" panose="02000000000000000000" pitchFamily="2" charset="0"/>
              </a:rPr>
              <a:t>engelden kaçan robot</a:t>
            </a:r>
            <a:r>
              <a:rPr lang="tr-TR" sz="2800" dirty="0">
                <a:latin typeface="Lilita one" panose="02000000000000000000" pitchFamily="2" charset="0"/>
              </a:rPr>
              <a:t> yaparken veya </a:t>
            </a:r>
            <a:r>
              <a:rPr lang="tr-TR" sz="2800" b="1" dirty="0" err="1">
                <a:latin typeface="Lilita one" panose="02000000000000000000" pitchFamily="2" charset="0"/>
              </a:rPr>
              <a:t>arduino</a:t>
            </a:r>
            <a:r>
              <a:rPr lang="tr-TR" sz="2800" b="1" dirty="0">
                <a:latin typeface="Lilita one" panose="02000000000000000000" pitchFamily="2" charset="0"/>
              </a:rPr>
              <a:t> park </a:t>
            </a:r>
            <a:r>
              <a:rPr lang="tr-TR" sz="2800" b="1" dirty="0" err="1">
                <a:latin typeface="Lilita one" panose="02000000000000000000" pitchFamily="2" charset="0"/>
              </a:rPr>
              <a:t>sensörü</a:t>
            </a:r>
            <a:r>
              <a:rPr lang="tr-TR" sz="2800" b="1" dirty="0">
                <a:latin typeface="Lilita one" panose="02000000000000000000" pitchFamily="2" charset="0"/>
              </a:rPr>
              <a:t> uygulaması</a:t>
            </a:r>
            <a:r>
              <a:rPr lang="tr-TR" sz="2800" dirty="0">
                <a:latin typeface="Lilita one" panose="02000000000000000000" pitchFamily="2" charset="0"/>
              </a:rPr>
              <a:t> yaparken HC-SR04 </a:t>
            </a:r>
            <a:r>
              <a:rPr lang="tr-TR" sz="2800" dirty="0" err="1">
                <a:latin typeface="Lilita one" panose="02000000000000000000" pitchFamily="2" charset="0"/>
              </a:rPr>
              <a:t>ultrasonik</a:t>
            </a:r>
            <a:r>
              <a:rPr lang="tr-TR" sz="2800" dirty="0">
                <a:latin typeface="Lilita one" panose="02000000000000000000" pitchFamily="2" charset="0"/>
              </a:rPr>
              <a:t> mesafe </a:t>
            </a:r>
            <a:r>
              <a:rPr lang="tr-TR" sz="2800" dirty="0" err="1">
                <a:latin typeface="Lilita one" panose="02000000000000000000" pitchFamily="2" charset="0"/>
              </a:rPr>
              <a:t>sensörü</a:t>
            </a:r>
            <a:r>
              <a:rPr lang="tr-TR" sz="2800" dirty="0">
                <a:latin typeface="Lilita one" panose="02000000000000000000" pitchFamily="2" charset="0"/>
              </a:rPr>
              <a:t> kullanılır.</a:t>
            </a:r>
            <a:endParaRPr lang="tr-TR" sz="2800" b="0" i="0" dirty="0">
              <a:effectLst/>
              <a:latin typeface="Lilit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7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33511" y="486813"/>
            <a:ext cx="6570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r-T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MESAFE SENSÖRÜ </a:t>
            </a:r>
            <a:r>
              <a:rPr lang="tr-TR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ARDUiNO</a:t>
            </a:r>
            <a:r>
              <a:rPr lang="tr-T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 BAĞLANTISI NASIL YAPILIR?</a:t>
            </a:r>
            <a:endParaRPr lang="tr-TR" sz="3200" i="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tan One" panose="02000000000000000000" pitchFamily="2" charset="0"/>
            </a:endParaRPr>
          </a:p>
        </p:txBody>
      </p:sp>
      <p:pic>
        <p:nvPicPr>
          <p:cNvPr id="2050" name="Picture 2" descr="arduino-hc-sr04-ultrasonik-mesafe-sensoru-baglanti-se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761066"/>
            <a:ext cx="4334934" cy="22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415822" y="43332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"/>
            <a:r>
              <a:rPr lang="tr-TR" dirty="0" smtClean="0">
                <a:latin typeface="Lilita one" panose="02000000000000000000" pitchFamily="2" charset="0"/>
              </a:rPr>
              <a:t>Şemayı </a:t>
            </a:r>
            <a:r>
              <a:rPr lang="tr-TR" dirty="0">
                <a:latin typeface="Lilita one" panose="02000000000000000000" pitchFamily="2" charset="0"/>
              </a:rPr>
              <a:t>incelediğimizde;</a:t>
            </a:r>
          </a:p>
          <a:p>
            <a:pPr algn="just" fontAlgn="b"/>
            <a:r>
              <a:rPr lang="tr-TR" dirty="0">
                <a:latin typeface="Lilita one" panose="02000000000000000000" pitchFamily="2" charset="0"/>
              </a:rPr>
              <a:t>mesafe </a:t>
            </a:r>
            <a:r>
              <a:rPr lang="tr-TR" dirty="0" err="1">
                <a:latin typeface="Lilita one" panose="02000000000000000000" pitchFamily="2" charset="0"/>
              </a:rPr>
              <a:t>sensörü</a:t>
            </a:r>
            <a:r>
              <a:rPr lang="tr-TR" dirty="0">
                <a:latin typeface="Lilita one" panose="02000000000000000000" pitchFamily="2" charset="0"/>
              </a:rPr>
              <a:t> VCC </a:t>
            </a:r>
            <a:r>
              <a:rPr lang="tr-TR" dirty="0" err="1">
                <a:latin typeface="Lilita one" panose="02000000000000000000" pitchFamily="2" charset="0"/>
              </a:rPr>
              <a:t>pini</a:t>
            </a:r>
            <a:r>
              <a:rPr lang="tr-TR" dirty="0">
                <a:latin typeface="Lilita one" panose="02000000000000000000" pitchFamily="2" charset="0"/>
              </a:rPr>
              <a:t> </a:t>
            </a:r>
            <a:r>
              <a:rPr lang="tr-TR" dirty="0" err="1">
                <a:latin typeface="Lilita one" panose="02000000000000000000" pitchFamily="2" charset="0"/>
              </a:rPr>
              <a:t>arduino</a:t>
            </a:r>
            <a:r>
              <a:rPr lang="tr-TR" dirty="0">
                <a:latin typeface="Lilita one" panose="02000000000000000000" pitchFamily="2" charset="0"/>
              </a:rPr>
              <a:t> 5V </a:t>
            </a:r>
            <a:r>
              <a:rPr lang="tr-TR" dirty="0" err="1">
                <a:latin typeface="Lilita one" panose="02000000000000000000" pitchFamily="2" charset="0"/>
              </a:rPr>
              <a:t>pinine</a:t>
            </a:r>
            <a:r>
              <a:rPr lang="tr-TR" dirty="0">
                <a:latin typeface="Lilita one" panose="02000000000000000000" pitchFamily="2" charset="0"/>
              </a:rPr>
              <a:t>,</a:t>
            </a:r>
          </a:p>
          <a:p>
            <a:pPr algn="just" fontAlgn="b"/>
            <a:r>
              <a:rPr lang="tr-TR" dirty="0">
                <a:latin typeface="Lilita one" panose="02000000000000000000" pitchFamily="2" charset="0"/>
              </a:rPr>
              <a:t>GND </a:t>
            </a:r>
            <a:r>
              <a:rPr lang="tr-TR" dirty="0" err="1">
                <a:latin typeface="Lilita one" panose="02000000000000000000" pitchFamily="2" charset="0"/>
              </a:rPr>
              <a:t>pini</a:t>
            </a:r>
            <a:r>
              <a:rPr lang="tr-TR" dirty="0">
                <a:latin typeface="Lilita one" panose="02000000000000000000" pitchFamily="2" charset="0"/>
              </a:rPr>
              <a:t> </a:t>
            </a:r>
            <a:r>
              <a:rPr lang="tr-TR" dirty="0" err="1">
                <a:latin typeface="Lilita one" panose="02000000000000000000" pitchFamily="2" charset="0"/>
              </a:rPr>
              <a:t>arduino</a:t>
            </a:r>
            <a:r>
              <a:rPr lang="tr-TR" dirty="0">
                <a:latin typeface="Lilita one" panose="02000000000000000000" pitchFamily="2" charset="0"/>
              </a:rPr>
              <a:t> GND </a:t>
            </a:r>
            <a:r>
              <a:rPr lang="tr-TR" dirty="0" err="1">
                <a:latin typeface="Lilita one" panose="02000000000000000000" pitchFamily="2" charset="0"/>
              </a:rPr>
              <a:t>pinine</a:t>
            </a:r>
            <a:r>
              <a:rPr lang="tr-TR" dirty="0" smtClean="0">
                <a:latin typeface="Lilita one" panose="02000000000000000000" pitchFamily="2" charset="0"/>
              </a:rPr>
              <a:t>,</a:t>
            </a:r>
          </a:p>
          <a:p>
            <a:pPr fontAlgn="b"/>
            <a:r>
              <a:rPr lang="tr-TR" dirty="0" err="1">
                <a:latin typeface="Lilita one" panose="02000000000000000000" pitchFamily="2" charset="0"/>
              </a:rPr>
              <a:t>Trig</a:t>
            </a:r>
            <a:r>
              <a:rPr lang="tr-TR" dirty="0">
                <a:latin typeface="Lilita one" panose="02000000000000000000" pitchFamily="2" charset="0"/>
              </a:rPr>
              <a:t> </a:t>
            </a:r>
            <a:r>
              <a:rPr lang="tr-TR" dirty="0" err="1">
                <a:latin typeface="Lilita one" panose="02000000000000000000" pitchFamily="2" charset="0"/>
              </a:rPr>
              <a:t>pini</a:t>
            </a:r>
            <a:r>
              <a:rPr lang="tr-TR" dirty="0">
                <a:latin typeface="Lilita one" panose="02000000000000000000" pitchFamily="2" charset="0"/>
              </a:rPr>
              <a:t> </a:t>
            </a:r>
            <a:r>
              <a:rPr lang="tr-TR" dirty="0" err="1">
                <a:latin typeface="Lilita one" panose="02000000000000000000" pitchFamily="2" charset="0"/>
              </a:rPr>
              <a:t>arduino</a:t>
            </a:r>
            <a:r>
              <a:rPr lang="tr-TR" dirty="0">
                <a:latin typeface="Lilita one" panose="02000000000000000000" pitchFamily="2" charset="0"/>
              </a:rPr>
              <a:t> 13 numaralı </a:t>
            </a:r>
            <a:r>
              <a:rPr lang="tr-TR" dirty="0" err="1">
                <a:latin typeface="Lilita one" panose="02000000000000000000" pitchFamily="2" charset="0"/>
              </a:rPr>
              <a:t>pine</a:t>
            </a:r>
            <a:r>
              <a:rPr lang="tr-TR" dirty="0" smtClean="0">
                <a:latin typeface="Lilita one" panose="02000000000000000000" pitchFamily="2" charset="0"/>
              </a:rPr>
              <a:t>,</a:t>
            </a:r>
            <a:r>
              <a:rPr lang="tr-TR" dirty="0">
                <a:latin typeface="Lilita one" panose="02000000000000000000" pitchFamily="2" charset="0"/>
              </a:rPr>
              <a:t/>
            </a:r>
            <a:br>
              <a:rPr lang="tr-TR" dirty="0">
                <a:latin typeface="Lilita one" panose="02000000000000000000" pitchFamily="2" charset="0"/>
              </a:rPr>
            </a:br>
            <a:r>
              <a:rPr lang="tr-TR" dirty="0" err="1">
                <a:latin typeface="Lilita one" panose="02000000000000000000" pitchFamily="2" charset="0"/>
              </a:rPr>
              <a:t>Echo</a:t>
            </a:r>
            <a:r>
              <a:rPr lang="tr-TR" dirty="0">
                <a:latin typeface="Lilita one" panose="02000000000000000000" pitchFamily="2" charset="0"/>
              </a:rPr>
              <a:t> </a:t>
            </a:r>
            <a:r>
              <a:rPr lang="tr-TR" dirty="0" err="1">
                <a:latin typeface="Lilita one" panose="02000000000000000000" pitchFamily="2" charset="0"/>
              </a:rPr>
              <a:t>pini</a:t>
            </a:r>
            <a:r>
              <a:rPr lang="tr-TR" dirty="0">
                <a:latin typeface="Lilita one" panose="02000000000000000000" pitchFamily="2" charset="0"/>
              </a:rPr>
              <a:t> </a:t>
            </a:r>
            <a:r>
              <a:rPr lang="tr-TR" dirty="0" err="1">
                <a:latin typeface="Lilita one" panose="02000000000000000000" pitchFamily="2" charset="0"/>
              </a:rPr>
              <a:t>arduino</a:t>
            </a:r>
            <a:r>
              <a:rPr lang="tr-TR" dirty="0">
                <a:latin typeface="Lilita one" panose="02000000000000000000" pitchFamily="2" charset="0"/>
              </a:rPr>
              <a:t> 12 numaralı </a:t>
            </a:r>
            <a:r>
              <a:rPr lang="tr-TR" dirty="0" err="1">
                <a:latin typeface="Lilita one" panose="02000000000000000000" pitchFamily="2" charset="0"/>
              </a:rPr>
              <a:t>pine</a:t>
            </a:r>
            <a:r>
              <a:rPr lang="tr-TR" dirty="0">
                <a:latin typeface="Lilita one" panose="02000000000000000000" pitchFamily="2" charset="0"/>
              </a:rPr>
              <a:t> bağlanmıştır.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tr-TR" b="0" i="0" dirty="0">
              <a:effectLst/>
              <a:latin typeface="Lilit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6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ltrasonik-mesafe-sensörü-arduino-bağlantıs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09" y="677334"/>
            <a:ext cx="8669867" cy="52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5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90045" y="2257778"/>
            <a:ext cx="7236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atin typeface="Lilita one" panose="02000000000000000000" pitchFamily="2" charset="0"/>
              </a:rPr>
              <a:t>Son derece hassas </a:t>
            </a:r>
            <a:r>
              <a:rPr lang="tr-TR" sz="3200" b="1" dirty="0">
                <a:latin typeface="Lilita one" panose="02000000000000000000" pitchFamily="2" charset="0"/>
              </a:rPr>
              <a:t>mesafe</a:t>
            </a:r>
            <a:r>
              <a:rPr lang="tr-TR" sz="3200" dirty="0">
                <a:latin typeface="Lilita one" panose="02000000000000000000" pitchFamily="2" charset="0"/>
              </a:rPr>
              <a:t> ölçümlerinde kullanılabilir. Optik ışınlar, sistem işlemlerinde normal akış bozulmadan işlem gerçekleştirme, pipet uçları veya filtrelerin varlığını doğrulamak için kullanılır.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190045" y="751681"/>
            <a:ext cx="7507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MESAFE SENSÖRÜ KULLANIM ALANLARI</a:t>
            </a:r>
            <a:endParaRPr lang="tr-TR" sz="3200" dirty="0">
              <a:solidFill>
                <a:schemeClr val="accent2">
                  <a:lumMod val="40000"/>
                  <a:lumOff val="60000"/>
                </a:schemeClr>
              </a:solidFill>
              <a:latin typeface="Titan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2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46564" y="2934368"/>
            <a:ext cx="8706230" cy="70788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  <a:reflection blurRad="1244600" stA="4500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tr-TR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tan One" panose="02000000000000000000" pitchFamily="2" charset="0"/>
              </a:rPr>
              <a:t>HAZIRLAYAN: Halit Ensar YILDIZ</a:t>
            </a:r>
            <a:endParaRPr lang="tr-TR" sz="4000" dirty="0">
              <a:solidFill>
                <a:schemeClr val="accent2">
                  <a:lumMod val="40000"/>
                  <a:lumOff val="60000"/>
                </a:schemeClr>
              </a:solidFill>
              <a:latin typeface="Titan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16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81</TotalTime>
  <Words>86</Words>
  <Application>Microsoft Office PowerPoint</Application>
  <PresentationFormat>Geniş ekran</PresentationFormat>
  <Paragraphs>16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Lilita one</vt:lpstr>
      <vt:lpstr>Titan One</vt:lpstr>
      <vt:lpstr>Trebuchet MS</vt:lpstr>
      <vt:lpstr>Tw Cen MT</vt:lpstr>
      <vt:lpstr>Devre</vt:lpstr>
      <vt:lpstr> Mesafe sensöRü</vt:lpstr>
      <vt:lpstr>MESAFE SENSÖRÜ ne iİşe YARAR? 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Mesafe sensörü</dc:title>
  <dc:creator>Gönül ve Halit Ensar</dc:creator>
  <cp:lastModifiedBy>Windows Kullanıcısı</cp:lastModifiedBy>
  <cp:revision>10</cp:revision>
  <dcterms:created xsi:type="dcterms:W3CDTF">2022-12-01T19:39:56Z</dcterms:created>
  <dcterms:modified xsi:type="dcterms:W3CDTF">2022-12-02T11:12:06Z</dcterms:modified>
</cp:coreProperties>
</file>