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4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4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49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82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4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22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79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7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0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6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9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05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6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7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8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8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42502" y="2847355"/>
            <a:ext cx="5030035" cy="1168026"/>
          </a:xfrm>
        </p:spPr>
        <p:txBody>
          <a:bodyPr/>
          <a:lstStyle/>
          <a:p>
            <a:pPr algn="ctr"/>
            <a:r>
              <a:rPr lang="tr-TR" sz="6000" b="1" i="1" dirty="0">
                <a:solidFill>
                  <a:schemeClr val="bg1"/>
                </a:solidFill>
              </a:rPr>
              <a:t>Step Motor</a:t>
            </a:r>
            <a:endParaRPr lang="tr-TR" sz="6000" b="1" i="1">
              <a:solidFill>
                <a:schemeClr val="bg1"/>
              </a:solidFill>
            </a:endParaRPr>
          </a:p>
        </p:txBody>
      </p:sp>
      <p:pic>
        <p:nvPicPr>
          <p:cNvPr id="7" name="Resim 7">
            <a:extLst>
              <a:ext uri="{FF2B5EF4-FFF2-40B4-BE49-F238E27FC236}">
                <a16:creationId xmlns:a16="http://schemas.microsoft.com/office/drawing/2014/main" id="{963C20F1-AD96-8389-2329-F789AB260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4173" y="2026758"/>
            <a:ext cx="2804483" cy="28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2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AB2FCD-8CCC-EFD7-29CC-A4311B747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Step Motor Nedir? Ne İşe Yarar?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E609E9-DD0A-9D0D-29DF-F6C1FD2C6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24" y="2891048"/>
            <a:ext cx="10852866" cy="356007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Arial" charset="2"/>
              <a:buChar char="•"/>
            </a:pPr>
            <a:r>
              <a:rPr lang="tr-TR" sz="2400" b="1" dirty="0">
                <a:ea typeface="+mn-lt"/>
                <a:cs typeface="+mn-lt"/>
              </a:rPr>
              <a:t>Step motorlar</a:t>
            </a:r>
            <a:r>
              <a:rPr lang="tr-TR" sz="2400" dirty="0">
                <a:ea typeface="+mn-lt"/>
                <a:cs typeface="+mn-lt"/>
              </a:rPr>
              <a:t> elektrik enerjisini dönme hareketi ile fiziksel enerjiye çeviren elektromekanik aygıtlardır. İsimlerinden de anlaşıldığı üzere adım adım hareket eden motorlardır. </a:t>
            </a:r>
          </a:p>
          <a:p>
            <a:pPr>
              <a:buFont typeface="Arial" charset="2"/>
              <a:buChar char="•"/>
            </a:pPr>
            <a:endParaRPr lang="tr-TR" dirty="0">
              <a:ea typeface="+mn-lt"/>
              <a:cs typeface="+mn-lt"/>
            </a:endParaRPr>
          </a:p>
          <a:p>
            <a:pPr>
              <a:buFont typeface="Arial" charset="2"/>
              <a:buChar char="•"/>
            </a:pPr>
            <a:r>
              <a:rPr lang="tr-TR" sz="2400" dirty="0">
                <a:ea typeface="+mn-lt"/>
                <a:cs typeface="+mn-lt"/>
              </a:rPr>
              <a:t>Girişlerine uygulanan </a:t>
            </a:r>
            <a:r>
              <a:rPr lang="tr-TR" sz="2400" dirty="0" err="1">
                <a:ea typeface="+mn-lt"/>
                <a:cs typeface="+mn-lt"/>
              </a:rPr>
              <a:t>pals</a:t>
            </a:r>
            <a:r>
              <a:rPr lang="tr-TR" sz="2400" dirty="0">
                <a:ea typeface="+mn-lt"/>
                <a:cs typeface="+mn-lt"/>
              </a:rPr>
              <a:t> sinyallerine karşı analog dönme hareketi çıkışı üreten, bu dönme hareketini adım adım ve çok hassas kontrolle sağlayan sabit mıknatıs kutuplu motorlardır.</a:t>
            </a:r>
          </a:p>
          <a:p>
            <a:pPr>
              <a:buFont typeface="Arial" charset="2"/>
              <a:buChar char="•"/>
            </a:pPr>
            <a:endParaRPr lang="tr-TR" dirty="0"/>
          </a:p>
          <a:p>
            <a:pPr>
              <a:buFont typeface="Arial" charset="2"/>
              <a:buChar char="•"/>
            </a:pPr>
            <a:r>
              <a:rPr lang="tr-TR" sz="2400" dirty="0">
                <a:ea typeface="+mn-lt"/>
                <a:cs typeface="+mn-lt"/>
              </a:rPr>
              <a:t>Fonksiyon olarak DC </a:t>
            </a:r>
            <a:r>
              <a:rPr lang="tr-TR" sz="2400" b="1" dirty="0">
                <a:ea typeface="+mn-lt"/>
                <a:cs typeface="+mn-lt"/>
              </a:rPr>
              <a:t>motorlar</a:t>
            </a:r>
            <a:r>
              <a:rPr lang="tr-TR" sz="2400" dirty="0">
                <a:ea typeface="+mn-lt"/>
                <a:cs typeface="+mn-lt"/>
              </a:rPr>
              <a:t> ile </a:t>
            </a:r>
            <a:r>
              <a:rPr lang="tr-TR" sz="2400" dirty="0" err="1">
                <a:ea typeface="+mn-lt"/>
                <a:cs typeface="+mn-lt"/>
              </a:rPr>
              <a:t>Servo</a:t>
            </a:r>
            <a:r>
              <a:rPr lang="tr-TR" sz="2400" dirty="0">
                <a:ea typeface="+mn-lt"/>
                <a:cs typeface="+mn-lt"/>
              </a:rPr>
              <a:t> motorların her ikisinin de karakterini gösterir: istenildiğinde belirli bir konuma adım adım ilerleyebilir veya sürekli olarak yön kontrolü ve hız kontrolü yapılabilir.</a:t>
            </a:r>
          </a:p>
        </p:txBody>
      </p:sp>
    </p:spTree>
    <p:extLst>
      <p:ext uri="{BB962C8B-B14F-4D97-AF65-F5344CB8AC3E}">
        <p14:creationId xmlns:p14="http://schemas.microsoft.com/office/powerpoint/2010/main" val="174166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9EF168-8518-5BD6-EFE4-871E2EE7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537790" cy="980133"/>
          </a:xfrm>
        </p:spPr>
        <p:txBody>
          <a:bodyPr/>
          <a:lstStyle/>
          <a:p>
            <a:r>
              <a:rPr lang="tr-TR" b="1" i="1" dirty="0"/>
              <a:t>Arduino Üzerinde Step Motor Kurulumu</a:t>
            </a:r>
          </a:p>
        </p:txBody>
      </p:sp>
      <p:pic>
        <p:nvPicPr>
          <p:cNvPr id="4" name="Resim 4" descr="metin, elektronik eşyalar içeren bir resim&#10;&#10;Açıklama otomatik olarak oluşturuldu">
            <a:extLst>
              <a:ext uri="{FF2B5EF4-FFF2-40B4-BE49-F238E27FC236}">
                <a16:creationId xmlns:a16="http://schemas.microsoft.com/office/drawing/2014/main" id="{46149B1F-B9F2-0739-FA90-06A9C399EE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3423" y="2804783"/>
            <a:ext cx="5467588" cy="3416300"/>
          </a:xfrm>
        </p:spPr>
      </p:pic>
    </p:spTree>
    <p:extLst>
      <p:ext uri="{BB962C8B-B14F-4D97-AF65-F5344CB8AC3E}">
        <p14:creationId xmlns:p14="http://schemas.microsoft.com/office/powerpoint/2010/main" val="50911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69F846-9D97-1659-D7D6-C1EBB4BE4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20846" cy="735718"/>
          </a:xfrm>
        </p:spPr>
        <p:txBody>
          <a:bodyPr/>
          <a:lstStyle/>
          <a:p>
            <a:r>
              <a:rPr lang="tr-TR" b="1" i="1" dirty="0"/>
              <a:t>Step Motorlu Sistemler Nerede Kullanılır?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C85AF1-6318-CFF2-4DB6-759DA55CB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962935"/>
            <a:ext cx="4038000" cy="291309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 charset="2"/>
              <a:buChar char="•"/>
            </a:pPr>
            <a:r>
              <a:rPr lang="tr-TR" sz="2400" dirty="0">
                <a:ea typeface="+mn-lt"/>
                <a:cs typeface="+mn-lt"/>
              </a:rPr>
              <a:t>CNC makineleri</a:t>
            </a:r>
            <a:endParaRPr lang="tr-TR" sz="2400"/>
          </a:p>
          <a:p>
            <a:pPr>
              <a:buFont typeface="Arial" charset="2"/>
              <a:buChar char="•"/>
            </a:pPr>
            <a:r>
              <a:rPr lang="tr-TR" sz="2400" dirty="0">
                <a:ea typeface="+mn-lt"/>
                <a:cs typeface="+mn-lt"/>
              </a:rPr>
              <a:t>Yazıcılar </a:t>
            </a:r>
          </a:p>
          <a:p>
            <a:pPr>
              <a:buFont typeface="Arial" charset="2"/>
              <a:buChar char="•"/>
            </a:pPr>
            <a:r>
              <a:rPr lang="tr-TR" sz="2400" dirty="0">
                <a:ea typeface="+mn-lt"/>
                <a:cs typeface="+mn-lt"/>
              </a:rPr>
              <a:t>Tıbbi cihazlar</a:t>
            </a:r>
          </a:p>
          <a:p>
            <a:pPr>
              <a:buFont typeface="Arial" charset="2"/>
              <a:buChar char="•"/>
            </a:pPr>
            <a:r>
              <a:rPr lang="tr-TR" sz="2400" dirty="0">
                <a:ea typeface="+mn-lt"/>
                <a:cs typeface="+mn-lt"/>
              </a:rPr>
              <a:t>Dikiş makineleri</a:t>
            </a:r>
          </a:p>
          <a:p>
            <a:pPr>
              <a:buFont typeface="Arial" charset="2"/>
              <a:buChar char="•"/>
            </a:pPr>
            <a:r>
              <a:rPr lang="tr-TR" sz="2400" dirty="0">
                <a:ea typeface="+mn-lt"/>
                <a:cs typeface="+mn-lt"/>
              </a:rPr>
              <a:t>Kameralar  </a:t>
            </a:r>
          </a:p>
          <a:p>
            <a:pPr>
              <a:buFont typeface="Arial" charset="2"/>
              <a:buChar char="•"/>
            </a:pPr>
            <a:r>
              <a:rPr lang="tr-TR" sz="2400" dirty="0">
                <a:ea typeface="+mn-lt"/>
                <a:cs typeface="+mn-lt"/>
              </a:rPr>
              <a:t>Bant sürücüleri</a:t>
            </a: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253754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B1CD74-067D-012B-E7E6-C342DD1A3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Step Motorun Avantajları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0A453F-8A7F-E939-50B7-AB02C2C81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350" y="3250481"/>
            <a:ext cx="8825659" cy="251052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tr-TR" sz="2400" dirty="0">
                <a:ea typeface="+mn-lt"/>
                <a:cs typeface="+mn-lt"/>
              </a:rPr>
              <a:t>Açık döngülü olarak kontrol edilirler.</a:t>
            </a:r>
            <a:endParaRPr lang="tr-TR" dirty="0"/>
          </a:p>
          <a:p>
            <a:pPr>
              <a:buFont typeface="Arial" charset="2"/>
              <a:buChar char="•"/>
            </a:pPr>
            <a:r>
              <a:rPr lang="tr-TR" sz="2400" dirty="0">
                <a:ea typeface="+mn-lt"/>
                <a:cs typeface="+mn-lt"/>
              </a:rPr>
              <a:t>Step motorun hareketlerinde konum hatası yoktur.</a:t>
            </a:r>
          </a:p>
          <a:p>
            <a:pPr>
              <a:buFont typeface="Arial" charset="2"/>
              <a:buChar char="•"/>
            </a:pPr>
            <a:r>
              <a:rPr lang="tr-TR" sz="2400" dirty="0">
                <a:ea typeface="+mn-lt"/>
                <a:cs typeface="+mn-lt"/>
              </a:rPr>
              <a:t>Hassas kontrol gerektiren projeler için kullanılır.</a:t>
            </a:r>
          </a:p>
          <a:p>
            <a:pPr>
              <a:buFont typeface="Arial" charset="2"/>
              <a:buChar char="•"/>
            </a:pPr>
            <a:r>
              <a:rPr lang="tr-TR" sz="2400" dirty="0">
                <a:ea typeface="+mn-lt"/>
                <a:cs typeface="+mn-lt"/>
              </a:rPr>
              <a:t>Sayısal olarak kontrol edilebildikleri için bilgisayar veya mikroişlemci gibi elemanlarla kontrol edilirler.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4858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62777BC0-9B1E-EDA8-EA79-FB7D27EDF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202" y="1209957"/>
            <a:ext cx="3278995" cy="4438087"/>
          </a:xfrm>
        </p:spPr>
        <p:txBody>
          <a:bodyPr anchor="ctr">
            <a:normAutofit/>
          </a:bodyPr>
          <a:lstStyle/>
          <a:p>
            <a:pPr algn="r"/>
            <a:r>
              <a:rPr lang="tr-TR" sz="3200" dirty="0">
                <a:solidFill>
                  <a:schemeClr val="tx1"/>
                </a:solidFill>
              </a:rPr>
              <a:t>Baran Dolaş</a:t>
            </a:r>
            <a:br>
              <a:rPr lang="tr-TR" sz="3200" dirty="0"/>
            </a:br>
            <a:r>
              <a:rPr lang="tr-TR" sz="3200" dirty="0">
                <a:solidFill>
                  <a:schemeClr val="tx1"/>
                </a:solidFill>
              </a:rPr>
              <a:t>Sınıf 12-A/AMP NO:19001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944F67-5048-C71F-7E7E-224532767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141" y="1059025"/>
            <a:ext cx="5302189" cy="47399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tr-TR">
                <a:solidFill>
                  <a:schemeClr val="tx1"/>
                </a:solidFill>
              </a:rPr>
              <a:t>Kaynak;</a:t>
            </a:r>
          </a:p>
          <a:p>
            <a:r>
              <a:rPr lang="tr-TR">
                <a:solidFill>
                  <a:schemeClr val="tx1"/>
                </a:solidFill>
              </a:rPr>
              <a:t>maker</a:t>
            </a:r>
            <a:r>
              <a:rPr lang="tr-TR">
                <a:solidFill>
                  <a:schemeClr val="tx1"/>
                </a:solidFill>
                <a:ea typeface="+mn-lt"/>
                <a:cs typeface="+mn-lt"/>
              </a:rPr>
              <a:t>.robotistan.com</a:t>
            </a:r>
            <a:endParaRPr lang="tr-TR">
              <a:solidFill>
                <a:schemeClr val="tx1"/>
              </a:solidFill>
            </a:endParaRPr>
          </a:p>
          <a:p>
            <a:r>
              <a:rPr lang="tr-TR">
                <a:solidFill>
                  <a:schemeClr val="tx1"/>
                </a:solidFill>
                <a:ea typeface="+mn-lt"/>
                <a:cs typeface="+mn-lt"/>
              </a:rPr>
              <a:t>Elektrikrehberiniz.com</a:t>
            </a:r>
          </a:p>
          <a:p>
            <a:r>
              <a:rPr lang="tr-TR">
                <a:solidFill>
                  <a:schemeClr val="tx1"/>
                </a:solidFill>
              </a:rPr>
              <a:t>Tinkercad.com</a:t>
            </a:r>
          </a:p>
        </p:txBody>
      </p:sp>
    </p:spTree>
    <p:extLst>
      <p:ext uri="{BB962C8B-B14F-4D97-AF65-F5344CB8AC3E}">
        <p14:creationId xmlns:p14="http://schemas.microsoft.com/office/powerpoint/2010/main" val="3707334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Ion Boardroom</vt:lpstr>
      <vt:lpstr>Step Motor</vt:lpstr>
      <vt:lpstr>Step Motor Nedir? Ne İşe Yarar?</vt:lpstr>
      <vt:lpstr>Arduino Üzerinde Step Motor Kurulumu</vt:lpstr>
      <vt:lpstr>Step Motorlu Sistemler Nerede Kullanılır?</vt:lpstr>
      <vt:lpstr>Step Motorun Avantajları</vt:lpstr>
      <vt:lpstr>Baran Dolaş Sınıf 12-A/AMP NO:19001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>Baran Dolaş</cp:lastModifiedBy>
  <cp:revision>183</cp:revision>
  <dcterms:created xsi:type="dcterms:W3CDTF">2022-12-02T09:05:34Z</dcterms:created>
  <dcterms:modified xsi:type="dcterms:W3CDTF">2022-12-14T19:39:04Z</dcterms:modified>
</cp:coreProperties>
</file>