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4"/>
  </p:sldMasterIdLst>
  <p:notesMasterIdLst>
    <p:notesMasterId r:id="rId18"/>
  </p:notesMasterIdLst>
  <p:handoutMasterIdLst>
    <p:handoutMasterId r:id="rId19"/>
  </p:handoutMasterIdLst>
  <p:sldIdLst>
    <p:sldId id="256" r:id="rId5"/>
    <p:sldId id="257" r:id="rId6"/>
    <p:sldId id="261" r:id="rId7"/>
    <p:sldId id="259" r:id="rId8"/>
    <p:sldId id="260" r:id="rId9"/>
    <p:sldId id="262" r:id="rId10"/>
    <p:sldId id="263" r:id="rId11"/>
    <p:sldId id="264" r:id="rId12"/>
    <p:sldId id="265" r:id="rId13"/>
    <p:sldId id="266" r:id="rId14"/>
    <p:sldId id="267" r:id="rId15"/>
    <p:sldId id="268" r:id="rId16"/>
    <p:sldId id="269" r:id="rId17"/>
  </p:sldIdLst>
  <p:sldSz cx="12192000" cy="6858000"/>
  <p:notesSz cx="6858000" cy="91440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notesViewPr>
    <p:cSldViewPr snapToGrid="0">
      <p:cViewPr varScale="1">
        <p:scale>
          <a:sx n="76" d="100"/>
          <a:sy n="76" d="100"/>
        </p:scale>
        <p:origin x="406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xmlns="" id="{0E7860F9-B436-4E92-8AED-A752A42EBA2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xmlns="" id="{E9DB28A8-B78F-426B-A1FC-E7F24BA54AE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8542FA-4D60-48C7-8262-F89FC7E437FA}" type="datetime1">
              <a:rPr lang="tr-TR" smtClean="0"/>
              <a:t>29.11.2022</a:t>
            </a:fld>
            <a:endParaRPr lang="tr-TR" dirty="0"/>
          </a:p>
        </p:txBody>
      </p:sp>
      <p:sp>
        <p:nvSpPr>
          <p:cNvPr id="4" name="Alt Bilgi Yer Tutucusu 3">
            <a:extLst>
              <a:ext uri="{FF2B5EF4-FFF2-40B4-BE49-F238E27FC236}">
                <a16:creationId xmlns:a16="http://schemas.microsoft.com/office/drawing/2014/main" xmlns="" id="{5E923842-4976-4125-BAB3-BB2303A973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xmlns="" id="{7B028F94-F9E2-4E5E-B82D-00EDAE5055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94DAD2-2FB1-4494-8CD0-C5FA14B84AA1}" type="slidenum">
              <a:rPr lang="tr-TR" smtClean="0"/>
              <a:t>‹#›</a:t>
            </a:fld>
            <a:endParaRPr lang="tr-TR"/>
          </a:p>
        </p:txBody>
      </p:sp>
    </p:spTree>
    <p:extLst>
      <p:ext uri="{BB962C8B-B14F-4D97-AF65-F5344CB8AC3E}">
        <p14:creationId xmlns:p14="http://schemas.microsoft.com/office/powerpoint/2010/main" val="3778199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noProof="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06BD2D-BA29-44A5-9F8E-4305F069184C}" type="datetime1">
              <a:rPr lang="tr-TR" noProof="0" smtClean="0"/>
              <a:pPr/>
              <a:t>29.11.2022</a:t>
            </a:fld>
            <a:endParaRPr lang="tr-TR" noProof="0"/>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noProof="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a:t>Asıl metin stillerini düzenle</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noProof="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BF81B-E2C0-4C4B-8350-3CEBA2F9FE45}" type="slidenum">
              <a:rPr lang="tr-TR" noProof="0" smtClean="0"/>
              <a:t>‹#›</a:t>
            </a:fld>
            <a:endParaRPr lang="tr-TR" noProof="0"/>
          </a:p>
        </p:txBody>
      </p:sp>
    </p:spTree>
    <p:extLst>
      <p:ext uri="{BB962C8B-B14F-4D97-AF65-F5344CB8AC3E}">
        <p14:creationId xmlns:p14="http://schemas.microsoft.com/office/powerpoint/2010/main" val="1820040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0FBF81B-E2C0-4C4B-8350-3CEBA2F9FE45}" type="slidenum">
              <a:rPr lang="tr-TR" smtClean="0"/>
              <a:t>1</a:t>
            </a:fld>
            <a:endParaRPr lang="tr-TR"/>
          </a:p>
        </p:txBody>
      </p:sp>
    </p:spTree>
    <p:extLst>
      <p:ext uri="{BB962C8B-B14F-4D97-AF65-F5344CB8AC3E}">
        <p14:creationId xmlns:p14="http://schemas.microsoft.com/office/powerpoint/2010/main" val="2813178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0FBF81B-E2C0-4C4B-8350-3CEBA2F9FE45}" type="slidenum">
              <a:rPr lang="tr-TR" smtClean="0"/>
              <a:t>2</a:t>
            </a:fld>
            <a:endParaRPr lang="tr-TR"/>
          </a:p>
        </p:txBody>
      </p:sp>
    </p:spTree>
    <p:extLst>
      <p:ext uri="{BB962C8B-B14F-4D97-AF65-F5344CB8AC3E}">
        <p14:creationId xmlns:p14="http://schemas.microsoft.com/office/powerpoint/2010/main" val="3838693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0FBF81B-E2C0-4C4B-8350-3CEBA2F9FE45}" type="slidenum">
              <a:rPr lang="tr-TR" smtClean="0"/>
              <a:t>3</a:t>
            </a:fld>
            <a:endParaRPr lang="tr-TR"/>
          </a:p>
        </p:txBody>
      </p:sp>
    </p:spTree>
    <p:extLst>
      <p:ext uri="{BB962C8B-B14F-4D97-AF65-F5344CB8AC3E}">
        <p14:creationId xmlns:p14="http://schemas.microsoft.com/office/powerpoint/2010/main" val="632136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0FBF81B-E2C0-4C4B-8350-3CEBA2F9FE45}" type="slidenum">
              <a:rPr lang="tr-TR" smtClean="0"/>
              <a:t>4</a:t>
            </a:fld>
            <a:endParaRPr lang="tr-TR"/>
          </a:p>
        </p:txBody>
      </p:sp>
    </p:spTree>
    <p:extLst>
      <p:ext uri="{BB962C8B-B14F-4D97-AF65-F5344CB8AC3E}">
        <p14:creationId xmlns:p14="http://schemas.microsoft.com/office/powerpoint/2010/main" val="1908398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0FBF81B-E2C0-4C4B-8350-3CEBA2F9FE45}" type="slidenum">
              <a:rPr lang="tr-TR" smtClean="0"/>
              <a:t>5</a:t>
            </a:fld>
            <a:endParaRPr lang="tr-TR"/>
          </a:p>
        </p:txBody>
      </p:sp>
    </p:spTree>
    <p:extLst>
      <p:ext uri="{BB962C8B-B14F-4D97-AF65-F5344CB8AC3E}">
        <p14:creationId xmlns:p14="http://schemas.microsoft.com/office/powerpoint/2010/main" val="4906297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Resim 2" descr="\\DROBO-FS\QuickDrops\JB\PPTX NG\Droplets\LightingOverlay.png"/>
          <p:cNvPicPr>
            <a:picLocks noChangeAspect="1" noChangeArrowheads="1"/>
          </p:cNvPicPr>
          <p:nvPr/>
        </p:nvPicPr>
        <p:blipFill>
          <a:blip r:embed="rId2"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Dikdörtgen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Serbest Biçi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Serbest Biçi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Dikdörtgen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Serbest Biçi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Serbest Biçi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Serbest Biçi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Serbest Biçi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Serbest Biçi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Serbest Biçi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Serbest Biçi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Serbest Biçi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Serbest Biçi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Serbest Biçi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Serbest Biçi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Serbest Biçi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Serbest Biçi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Serbest Biçi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Serbest Biçi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Serbest Biçi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Serbest Biçi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Serbest Biçi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Serbest Biçi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Serbest Biçi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Serbest Biçi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Serbest Biçi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Serbest Biçi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Serbest Biçi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Dikdörtgen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Serbest Biçi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Serbest Biçi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Serbest Biçi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Serbest Biçi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Serbest Biçi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Serbest Biçi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Serbest Biçi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Serbest Biçi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Serbest Biçi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Serbest Biçi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Serbest Biçi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Dikdörtgen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Serbest Biçi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Serbest Biçi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Serbest Biçi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Serbest Biçi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Serbest Biçi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Serbest Biçi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Serbest Biçi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Serbest Biçi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Serbest Biçi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Serbest Biçi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Serbest Biçi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Serbest Biçi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Serbest Biçi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Başlık 1"/>
          <p:cNvSpPr>
            <a:spLocks noGrp="1"/>
          </p:cNvSpPr>
          <p:nvPr>
            <p:ph type="ctrTitle"/>
          </p:nvPr>
        </p:nvSpPr>
        <p:spPr>
          <a:xfrm>
            <a:off x="1876424" y="1122363"/>
            <a:ext cx="8791575" cy="2387600"/>
          </a:xfrm>
        </p:spPr>
        <p:txBody>
          <a:bodyPr rtlCol="0" anchor="b">
            <a:normAutofit/>
          </a:bodyPr>
          <a:lstStyle>
            <a:lvl1pPr algn="l">
              <a:defRPr sz="4800"/>
            </a:lvl1pPr>
          </a:lstStyle>
          <a:p>
            <a:pPr rtl="0"/>
            <a:r>
              <a:rPr lang="tr-TR" noProof="0" smtClean="0"/>
              <a:t>Asıl başlık stili için tıklatın</a:t>
            </a:r>
            <a:endParaRPr lang="tr-TR" noProof="0"/>
          </a:p>
        </p:txBody>
      </p:sp>
      <p:sp>
        <p:nvSpPr>
          <p:cNvPr id="3" name="Alt Başlık 2"/>
          <p:cNvSpPr>
            <a:spLocks noGrp="1"/>
          </p:cNvSpPr>
          <p:nvPr>
            <p:ph type="subTitle" idx="1"/>
          </p:nvPr>
        </p:nvSpPr>
        <p:spPr>
          <a:xfrm>
            <a:off x="1876424" y="3602038"/>
            <a:ext cx="8791575" cy="1655762"/>
          </a:xfrm>
        </p:spPr>
        <p:txBody>
          <a:bodyPr rtlCol="0">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tr-TR" noProof="0" smtClean="0"/>
              <a:t>Asıl alt başlık stilini düzenlemek için tıklatın</a:t>
            </a:r>
            <a:endParaRPr lang="tr-TR" noProof="0"/>
          </a:p>
        </p:txBody>
      </p:sp>
      <p:sp>
        <p:nvSpPr>
          <p:cNvPr id="4" name="Tarih Yer Tutucusu 3"/>
          <p:cNvSpPr>
            <a:spLocks noGrp="1"/>
          </p:cNvSpPr>
          <p:nvPr>
            <p:ph type="dt" sz="half" idx="10"/>
          </p:nvPr>
        </p:nvSpPr>
        <p:spPr>
          <a:xfrm>
            <a:off x="7077511" y="5410201"/>
            <a:ext cx="2743200" cy="365125"/>
          </a:xfrm>
        </p:spPr>
        <p:txBody>
          <a:bodyPr rtlCol="0"/>
          <a:lstStyle/>
          <a:p>
            <a:pPr rtl="0"/>
            <a:fld id="{85818714-1E16-4E11-95DE-5644D2BE92F1}" type="datetime1">
              <a:rPr lang="tr-TR" noProof="0" smtClean="0"/>
              <a:t>29.11.2022</a:t>
            </a:fld>
            <a:endParaRPr lang="tr-TR" noProof="0"/>
          </a:p>
        </p:txBody>
      </p:sp>
      <p:sp>
        <p:nvSpPr>
          <p:cNvPr id="5" name="Alt Bilgi Yer Tutucusu 4"/>
          <p:cNvSpPr>
            <a:spLocks noGrp="1"/>
          </p:cNvSpPr>
          <p:nvPr>
            <p:ph type="ftr" sz="quarter" idx="11"/>
          </p:nvPr>
        </p:nvSpPr>
        <p:spPr>
          <a:xfrm>
            <a:off x="1876424" y="5410201"/>
            <a:ext cx="5124886" cy="365125"/>
          </a:xfrm>
        </p:spPr>
        <p:txBody>
          <a:bodyPr rtlCol="0"/>
          <a:lstStyle/>
          <a:p>
            <a:pPr rtl="0"/>
            <a:endParaRPr lang="tr-TR" noProof="0"/>
          </a:p>
        </p:txBody>
      </p:sp>
      <p:sp>
        <p:nvSpPr>
          <p:cNvPr id="6" name="Slayt Numarası Yer Tutucusu 5"/>
          <p:cNvSpPr>
            <a:spLocks noGrp="1"/>
          </p:cNvSpPr>
          <p:nvPr>
            <p:ph type="sldNum" sz="quarter" idx="12"/>
          </p:nvPr>
        </p:nvSpPr>
        <p:spPr>
          <a:xfrm>
            <a:off x="9896911" y="5410199"/>
            <a:ext cx="771089" cy="365125"/>
          </a:xfrm>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365841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Resim Yazısı İçeren Panoramik Resim">
    <p:spTree>
      <p:nvGrpSpPr>
        <p:cNvPr id="1" name=""/>
        <p:cNvGrpSpPr/>
        <p:nvPr/>
      </p:nvGrpSpPr>
      <p:grpSpPr>
        <a:xfrm>
          <a:off x="0" y="0"/>
          <a:ext cx="0" cy="0"/>
          <a:chOff x="0" y="0"/>
          <a:chExt cx="0" cy="0"/>
        </a:xfrm>
      </p:grpSpPr>
      <p:sp>
        <p:nvSpPr>
          <p:cNvPr id="2" name="Başlık 1"/>
          <p:cNvSpPr>
            <a:spLocks noGrp="1"/>
          </p:cNvSpPr>
          <p:nvPr>
            <p:ph type="title"/>
          </p:nvPr>
        </p:nvSpPr>
        <p:spPr>
          <a:xfrm>
            <a:off x="1141410" y="4304664"/>
            <a:ext cx="9912355" cy="819355"/>
          </a:xfrm>
        </p:spPr>
        <p:txBody>
          <a:bodyPr rtlCol="0" anchor="b">
            <a:normAutofit/>
          </a:bodyPr>
          <a:lstStyle>
            <a:lvl1pPr>
              <a:defRPr sz="3200"/>
            </a:lvl1pPr>
          </a:lstStyle>
          <a:p>
            <a:pPr rtl="0"/>
            <a:r>
              <a:rPr lang="tr-TR" noProof="0" smtClean="0"/>
              <a:t>Asıl başlık stili için tıklatın</a:t>
            </a:r>
            <a:endParaRPr lang="tr-TR" noProof="0"/>
          </a:p>
        </p:txBody>
      </p:sp>
      <p:sp>
        <p:nvSpPr>
          <p:cNvPr id="3" name="Resim Yer Tutucusu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rtl="0">
              <a:buNone/>
            </a:pPr>
            <a:r>
              <a:rPr lang="tr-TR" noProof="0" smtClean="0"/>
              <a:t>Resim eklemek için simgeyi tıklatın</a:t>
            </a:r>
            <a:endParaRPr lang="tr-TR" noProof="0"/>
          </a:p>
        </p:txBody>
      </p:sp>
      <p:sp>
        <p:nvSpPr>
          <p:cNvPr id="4" name="Metin Yer Tutucusu 3"/>
          <p:cNvSpPr>
            <a:spLocks noGrp="1"/>
          </p:cNvSpPr>
          <p:nvPr>
            <p:ph type="body" sz="half" idx="2"/>
          </p:nvPr>
        </p:nvSpPr>
        <p:spPr>
          <a:xfrm>
            <a:off x="1141364" y="5124020"/>
            <a:ext cx="9910859" cy="682472"/>
          </a:xfrm>
        </p:spPr>
        <p:txBody>
          <a:bodyPr rtlCol="0">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pPr rtl="0"/>
            <a:fld id="{AADC6E49-4DBE-44AD-8A42-B644F80DBFEB}" type="datetime1">
              <a:rPr lang="tr-TR" noProof="0" smtClean="0"/>
              <a:t>29.11.2022</a:t>
            </a:fld>
            <a:endParaRPr lang="tr-TR" noProof="0"/>
          </a:p>
        </p:txBody>
      </p:sp>
      <p:sp>
        <p:nvSpPr>
          <p:cNvPr id="6" name="Alt Bilgi Yer Tutucusu 5"/>
          <p:cNvSpPr>
            <a:spLocks noGrp="1"/>
          </p:cNvSpPr>
          <p:nvPr>
            <p:ph type="ftr" sz="quarter" idx="11"/>
          </p:nvPr>
        </p:nvSpPr>
        <p:spPr/>
        <p:txBody>
          <a:bodyPr rtlCol="0"/>
          <a:lstStyle/>
          <a:p>
            <a:pPr rtl="0"/>
            <a:endParaRPr lang="tr-TR" noProof="0"/>
          </a:p>
        </p:txBody>
      </p:sp>
      <p:sp>
        <p:nvSpPr>
          <p:cNvPr id="7" name="Slayt Numarası Yer Tutucusu 6"/>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112919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Başlık 1"/>
          <p:cNvSpPr>
            <a:spLocks noGrp="1"/>
          </p:cNvSpPr>
          <p:nvPr>
            <p:ph type="title"/>
          </p:nvPr>
        </p:nvSpPr>
        <p:spPr>
          <a:xfrm>
            <a:off x="1141456" y="609600"/>
            <a:ext cx="9905955" cy="3429000"/>
          </a:xfrm>
        </p:spPr>
        <p:txBody>
          <a:bodyPr rtlCol="0" anchor="ctr">
            <a:normAutofit/>
          </a:bodyPr>
          <a:lstStyle>
            <a:lvl1pPr>
              <a:defRPr sz="3600"/>
            </a:lvl1pPr>
          </a:lstStyle>
          <a:p>
            <a:pPr rtl="0"/>
            <a:r>
              <a:rPr lang="tr-TR" noProof="0" smtClean="0"/>
              <a:t>Asıl başlık stili için tıklatın</a:t>
            </a:r>
            <a:endParaRPr lang="tr-TR" noProof="0"/>
          </a:p>
        </p:txBody>
      </p:sp>
      <p:sp>
        <p:nvSpPr>
          <p:cNvPr id="4" name="Metin Yer Tutucusu 3"/>
          <p:cNvSpPr>
            <a:spLocks noGrp="1"/>
          </p:cNvSpPr>
          <p:nvPr>
            <p:ph type="body" sz="half" idx="2"/>
          </p:nvPr>
        </p:nvSpPr>
        <p:spPr>
          <a:xfrm>
            <a:off x="1141410" y="4419599"/>
            <a:ext cx="9904459" cy="1371599"/>
          </a:xfrm>
        </p:spPr>
        <p:txBody>
          <a:bodyPr rtlCol="0"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pPr rtl="0"/>
            <a:fld id="{BCAB68DF-FC68-4AB0-96E8-37D47EE2BA9F}" type="datetime1">
              <a:rPr lang="tr-TR" noProof="0" smtClean="0"/>
              <a:t>29.11.2022</a:t>
            </a:fld>
            <a:endParaRPr lang="tr-TR" noProof="0"/>
          </a:p>
        </p:txBody>
      </p:sp>
      <p:sp>
        <p:nvSpPr>
          <p:cNvPr id="6" name="Alt Bilgi Yer Tutucusu 5"/>
          <p:cNvSpPr>
            <a:spLocks noGrp="1"/>
          </p:cNvSpPr>
          <p:nvPr>
            <p:ph type="ftr" sz="quarter" idx="11"/>
          </p:nvPr>
        </p:nvSpPr>
        <p:spPr/>
        <p:txBody>
          <a:bodyPr rtlCol="0"/>
          <a:lstStyle/>
          <a:p>
            <a:pPr rtl="0"/>
            <a:endParaRPr lang="tr-TR" noProof="0"/>
          </a:p>
        </p:txBody>
      </p:sp>
      <p:sp>
        <p:nvSpPr>
          <p:cNvPr id="7" name="Slayt Numarası Yer Tutucusu 6"/>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211725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Başlık 1"/>
          <p:cNvSpPr>
            <a:spLocks noGrp="1"/>
          </p:cNvSpPr>
          <p:nvPr>
            <p:ph type="title"/>
          </p:nvPr>
        </p:nvSpPr>
        <p:spPr>
          <a:xfrm>
            <a:off x="1446212" y="609599"/>
            <a:ext cx="9302752" cy="2748429"/>
          </a:xfrm>
        </p:spPr>
        <p:txBody>
          <a:bodyPr rtlCol="0" anchor="ctr">
            <a:normAutofit/>
          </a:bodyPr>
          <a:lstStyle>
            <a:lvl1pPr>
              <a:defRPr sz="3600"/>
            </a:lvl1pPr>
          </a:lstStyle>
          <a:p>
            <a:pPr rtl="0"/>
            <a:r>
              <a:rPr lang="tr-TR" noProof="0" smtClean="0"/>
              <a:t>Asıl başlık stili için tıklatın</a:t>
            </a:r>
            <a:endParaRPr lang="tr-TR" noProof="0"/>
          </a:p>
        </p:txBody>
      </p:sp>
      <p:sp>
        <p:nvSpPr>
          <p:cNvPr id="12" name="Metin Yer Tutucusu 3"/>
          <p:cNvSpPr>
            <a:spLocks noGrp="1"/>
          </p:cNvSpPr>
          <p:nvPr>
            <p:ph type="body" sz="half" idx="13"/>
          </p:nvPr>
        </p:nvSpPr>
        <p:spPr>
          <a:xfrm>
            <a:off x="1720644" y="3365557"/>
            <a:ext cx="8752299" cy="54896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4" name="Metin Yer Tutucusu 3"/>
          <p:cNvSpPr>
            <a:spLocks noGrp="1"/>
          </p:cNvSpPr>
          <p:nvPr>
            <p:ph type="body" sz="half" idx="2"/>
          </p:nvPr>
        </p:nvSpPr>
        <p:spPr>
          <a:xfrm>
            <a:off x="1141411" y="4309919"/>
            <a:ext cx="9906002" cy="1489496"/>
          </a:xfrm>
        </p:spPr>
        <p:txBody>
          <a:bodyPr rtlCol="0"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pPr rtl="0"/>
            <a:fld id="{CB778C02-358F-49B3-B792-6D4CD8C26CEB}" type="datetime1">
              <a:rPr lang="tr-TR" noProof="0" smtClean="0"/>
              <a:t>29.11.2022</a:t>
            </a:fld>
            <a:endParaRPr lang="tr-TR" noProof="0"/>
          </a:p>
        </p:txBody>
      </p:sp>
      <p:sp>
        <p:nvSpPr>
          <p:cNvPr id="6" name="Alt Bilgi Yer Tutucusu 5"/>
          <p:cNvSpPr>
            <a:spLocks noGrp="1"/>
          </p:cNvSpPr>
          <p:nvPr>
            <p:ph type="ftr" sz="quarter" idx="11"/>
          </p:nvPr>
        </p:nvSpPr>
        <p:spPr/>
        <p:txBody>
          <a:bodyPr rtlCol="0"/>
          <a:lstStyle/>
          <a:p>
            <a:pPr rtl="0"/>
            <a:endParaRPr lang="tr-TR" noProof="0"/>
          </a:p>
        </p:txBody>
      </p:sp>
      <p:sp>
        <p:nvSpPr>
          <p:cNvPr id="7" name="Slayt Numarası Yer Tutucusu 6"/>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
        <p:nvSpPr>
          <p:cNvPr id="60" name="Metin Kutusu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tr-TR" sz="8000" noProof="0">
                <a:solidFill>
                  <a:schemeClr val="tx1"/>
                </a:solidFill>
                <a:effectLst/>
              </a:rPr>
              <a:t>“</a:t>
            </a:r>
          </a:p>
        </p:txBody>
      </p:sp>
      <p:sp>
        <p:nvSpPr>
          <p:cNvPr id="61" name="Metin Kutusu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tr-TR" sz="8000" noProof="0">
                <a:solidFill>
                  <a:schemeClr val="tx1"/>
                </a:solidFill>
                <a:effectLst/>
              </a:rPr>
              <a:t>”</a:t>
            </a:r>
          </a:p>
        </p:txBody>
      </p:sp>
    </p:spTree>
    <p:extLst>
      <p:ext uri="{BB962C8B-B14F-4D97-AF65-F5344CB8AC3E}">
        <p14:creationId xmlns:p14="http://schemas.microsoft.com/office/powerpoint/2010/main" val="2902241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d Kartı">
    <p:spTree>
      <p:nvGrpSpPr>
        <p:cNvPr id="1" name=""/>
        <p:cNvGrpSpPr/>
        <p:nvPr/>
      </p:nvGrpSpPr>
      <p:grpSpPr>
        <a:xfrm>
          <a:off x="0" y="0"/>
          <a:ext cx="0" cy="0"/>
          <a:chOff x="0" y="0"/>
          <a:chExt cx="0" cy="0"/>
        </a:xfrm>
      </p:grpSpPr>
      <p:sp>
        <p:nvSpPr>
          <p:cNvPr id="2" name="Başlık 1"/>
          <p:cNvSpPr>
            <a:spLocks noGrp="1"/>
          </p:cNvSpPr>
          <p:nvPr>
            <p:ph type="title"/>
          </p:nvPr>
        </p:nvSpPr>
        <p:spPr>
          <a:xfrm>
            <a:off x="1141410" y="2134041"/>
            <a:ext cx="9906001" cy="2511835"/>
          </a:xfrm>
        </p:spPr>
        <p:txBody>
          <a:bodyPr rtlCol="0" anchor="b">
            <a:normAutofit/>
          </a:bodyPr>
          <a:lstStyle>
            <a:lvl1pPr>
              <a:defRPr sz="3600"/>
            </a:lvl1pPr>
          </a:lstStyle>
          <a:p>
            <a:pPr rtl="0"/>
            <a:r>
              <a:rPr lang="tr-TR" noProof="0" smtClean="0"/>
              <a:t>Asıl başlık stili için tıklatın</a:t>
            </a:r>
            <a:endParaRPr lang="tr-TR" noProof="0"/>
          </a:p>
        </p:txBody>
      </p:sp>
      <p:sp>
        <p:nvSpPr>
          <p:cNvPr id="4" name="Metin Yer Tutucusu 3"/>
          <p:cNvSpPr>
            <a:spLocks noGrp="1"/>
          </p:cNvSpPr>
          <p:nvPr>
            <p:ph type="body" sz="half" idx="2"/>
          </p:nvPr>
        </p:nvSpPr>
        <p:spPr>
          <a:xfrm>
            <a:off x="1141364" y="4657655"/>
            <a:ext cx="9904505" cy="1140644"/>
          </a:xfrm>
        </p:spPr>
        <p:txBody>
          <a:bodyPr rtlCol="0"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pPr rtl="0"/>
            <a:fld id="{6379F80C-B38B-42DF-AD1A-704ED47FA7F1}" type="datetime1">
              <a:rPr lang="tr-TR" noProof="0" smtClean="0"/>
              <a:t>29.11.2022</a:t>
            </a:fld>
            <a:endParaRPr lang="tr-TR" noProof="0"/>
          </a:p>
        </p:txBody>
      </p:sp>
      <p:sp>
        <p:nvSpPr>
          <p:cNvPr id="6" name="Alt Bilgi Yer Tutucusu 5"/>
          <p:cNvSpPr>
            <a:spLocks noGrp="1"/>
          </p:cNvSpPr>
          <p:nvPr>
            <p:ph type="ftr" sz="quarter" idx="11"/>
          </p:nvPr>
        </p:nvSpPr>
        <p:spPr/>
        <p:txBody>
          <a:bodyPr rtlCol="0"/>
          <a:lstStyle/>
          <a:p>
            <a:pPr rtl="0"/>
            <a:endParaRPr lang="tr-TR" noProof="0"/>
          </a:p>
        </p:txBody>
      </p:sp>
      <p:sp>
        <p:nvSpPr>
          <p:cNvPr id="7" name="Slayt Numarası Yer Tutucusu 6"/>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2747389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Başlık 1"/>
          <p:cNvSpPr>
            <a:spLocks noGrp="1"/>
          </p:cNvSpPr>
          <p:nvPr>
            <p:ph type="title"/>
          </p:nvPr>
        </p:nvSpPr>
        <p:spPr>
          <a:xfrm>
            <a:off x="1141413" y="609600"/>
            <a:ext cx="9905998" cy="1905000"/>
          </a:xfrm>
        </p:spPr>
        <p:txBody>
          <a:bodyPr rtlCol="0"/>
          <a:lstStyle/>
          <a:p>
            <a:pPr rtl="0"/>
            <a:r>
              <a:rPr lang="tr-TR" noProof="0" smtClean="0"/>
              <a:t>Asıl başlık stili için tıklatın</a:t>
            </a:r>
            <a:endParaRPr lang="tr-TR" noProof="0"/>
          </a:p>
        </p:txBody>
      </p:sp>
      <p:sp>
        <p:nvSpPr>
          <p:cNvPr id="7" name="Metin Yer Tutucusu 2"/>
          <p:cNvSpPr>
            <a:spLocks noGrp="1"/>
          </p:cNvSpPr>
          <p:nvPr>
            <p:ph type="body" idx="1"/>
          </p:nvPr>
        </p:nvSpPr>
        <p:spPr>
          <a:xfrm>
            <a:off x="1141410" y="2674463"/>
            <a:ext cx="3196899"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8" name="Metin Yer Tutucusu 3"/>
          <p:cNvSpPr>
            <a:spLocks noGrp="1"/>
          </p:cNvSpPr>
          <p:nvPr>
            <p:ph type="body" sz="half" idx="15"/>
          </p:nvPr>
        </p:nvSpPr>
        <p:spPr>
          <a:xfrm>
            <a:off x="1127918" y="3360263"/>
            <a:ext cx="3208735"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9" name="Metin Yer Tutucusu 4"/>
          <p:cNvSpPr>
            <a:spLocks noGrp="1"/>
          </p:cNvSpPr>
          <p:nvPr>
            <p:ph type="body" sz="quarter" idx="3"/>
          </p:nvPr>
        </p:nvSpPr>
        <p:spPr>
          <a:xfrm>
            <a:off x="4514766" y="2677635"/>
            <a:ext cx="3184385"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10" name="Metin Yer Tutucusu 3"/>
          <p:cNvSpPr>
            <a:spLocks noGrp="1"/>
          </p:cNvSpPr>
          <p:nvPr>
            <p:ph type="body" sz="half" idx="16"/>
          </p:nvPr>
        </p:nvSpPr>
        <p:spPr>
          <a:xfrm>
            <a:off x="4504213" y="3363435"/>
            <a:ext cx="3195830"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11" name="Metin Yer Tutucusu 4"/>
          <p:cNvSpPr>
            <a:spLocks noGrp="1"/>
          </p:cNvSpPr>
          <p:nvPr>
            <p:ph type="body" sz="quarter" idx="13"/>
          </p:nvPr>
        </p:nvSpPr>
        <p:spPr>
          <a:xfrm>
            <a:off x="7852442" y="2674463"/>
            <a:ext cx="3194968" cy="685800"/>
          </a:xfrm>
        </p:spPr>
        <p:txBody>
          <a:bodyPr rtlCol="0"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12" name="Metin Yer Tutucusu 3"/>
          <p:cNvSpPr>
            <a:spLocks noGrp="1"/>
          </p:cNvSpPr>
          <p:nvPr>
            <p:ph type="body" sz="half" idx="17"/>
          </p:nvPr>
        </p:nvSpPr>
        <p:spPr>
          <a:xfrm>
            <a:off x="7852442" y="3360263"/>
            <a:ext cx="3194968" cy="2430936"/>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3" name="Tarih Yer Tutucusu 2"/>
          <p:cNvSpPr>
            <a:spLocks noGrp="1"/>
          </p:cNvSpPr>
          <p:nvPr>
            <p:ph type="dt" sz="half" idx="10"/>
          </p:nvPr>
        </p:nvSpPr>
        <p:spPr/>
        <p:txBody>
          <a:bodyPr rtlCol="0"/>
          <a:lstStyle/>
          <a:p>
            <a:pPr rtl="0"/>
            <a:fld id="{B3D0D0E9-B3C3-4AA1-A3B4-3CF8A022CC55}" type="datetime1">
              <a:rPr lang="tr-TR" noProof="0" smtClean="0"/>
              <a:t>29.11.2022</a:t>
            </a:fld>
            <a:endParaRPr lang="tr-TR" noProof="0"/>
          </a:p>
        </p:txBody>
      </p:sp>
      <p:sp>
        <p:nvSpPr>
          <p:cNvPr id="4" name="Alt Bilgi Yer Tutucusu 3"/>
          <p:cNvSpPr>
            <a:spLocks noGrp="1"/>
          </p:cNvSpPr>
          <p:nvPr>
            <p:ph type="ftr" sz="quarter" idx="11"/>
          </p:nvPr>
        </p:nvSpPr>
        <p:spPr/>
        <p:txBody>
          <a:bodyPr rtlCol="0"/>
          <a:lstStyle/>
          <a:p>
            <a:pPr rtl="0"/>
            <a:endParaRPr lang="tr-TR" noProof="0"/>
          </a:p>
        </p:txBody>
      </p:sp>
      <p:sp>
        <p:nvSpPr>
          <p:cNvPr id="5" name="Slayt Numarası Yer Tutucusu 4"/>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4202244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Başlık 1"/>
          <p:cNvSpPr>
            <a:spLocks noGrp="1"/>
          </p:cNvSpPr>
          <p:nvPr>
            <p:ph type="title"/>
          </p:nvPr>
        </p:nvSpPr>
        <p:spPr>
          <a:xfrm>
            <a:off x="1141411" y="609600"/>
            <a:ext cx="9905999" cy="1905000"/>
          </a:xfrm>
        </p:spPr>
        <p:txBody>
          <a:bodyPr rtlCol="0"/>
          <a:lstStyle/>
          <a:p>
            <a:pPr rtl="0"/>
            <a:r>
              <a:rPr lang="tr-TR" noProof="0" smtClean="0"/>
              <a:t>Asıl başlık stili için tıklatın</a:t>
            </a:r>
            <a:endParaRPr lang="tr-TR" noProof="0"/>
          </a:p>
        </p:txBody>
      </p:sp>
      <p:sp>
        <p:nvSpPr>
          <p:cNvPr id="19" name="Metin Yer Tutucusu 2"/>
          <p:cNvSpPr>
            <a:spLocks noGrp="1"/>
          </p:cNvSpPr>
          <p:nvPr>
            <p:ph type="body" idx="1"/>
          </p:nvPr>
        </p:nvSpPr>
        <p:spPr>
          <a:xfrm>
            <a:off x="1141413" y="4404596"/>
            <a:ext cx="3195240"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20" name="Resim Yer Tutucusu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tr-TR" noProof="0" smtClean="0"/>
              <a:t>Resim eklemek için simgeyi tıklatın</a:t>
            </a:r>
            <a:endParaRPr lang="tr-TR" noProof="0"/>
          </a:p>
        </p:txBody>
      </p:sp>
      <p:sp>
        <p:nvSpPr>
          <p:cNvPr id="21" name="Metin Yer Tutucusu 3"/>
          <p:cNvSpPr>
            <a:spLocks noGrp="1"/>
          </p:cNvSpPr>
          <p:nvPr>
            <p:ph type="body" sz="half" idx="18"/>
          </p:nvPr>
        </p:nvSpPr>
        <p:spPr>
          <a:xfrm>
            <a:off x="1141413" y="4980858"/>
            <a:ext cx="3195240" cy="817843"/>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22" name="Metin Yer Tutucusu 4"/>
          <p:cNvSpPr>
            <a:spLocks noGrp="1"/>
          </p:cNvSpPr>
          <p:nvPr>
            <p:ph type="body" sz="quarter" idx="3"/>
          </p:nvPr>
        </p:nvSpPr>
        <p:spPr>
          <a:xfrm>
            <a:off x="4489053" y="4404596"/>
            <a:ext cx="3200400"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23" name="Resim Yer Tutucusu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tr-TR" noProof="0" smtClean="0"/>
              <a:t>Resim eklemek için simgeyi tıklatın</a:t>
            </a:r>
            <a:endParaRPr lang="tr-TR" noProof="0"/>
          </a:p>
        </p:txBody>
      </p:sp>
      <p:sp>
        <p:nvSpPr>
          <p:cNvPr id="24" name="Metin Yer Tutucusu 3"/>
          <p:cNvSpPr>
            <a:spLocks noGrp="1"/>
          </p:cNvSpPr>
          <p:nvPr>
            <p:ph type="body" sz="half" idx="19"/>
          </p:nvPr>
        </p:nvSpPr>
        <p:spPr>
          <a:xfrm>
            <a:off x="4487593" y="4980857"/>
            <a:ext cx="3200400" cy="810342"/>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25" name="Metin Yer Tutucusu 4"/>
          <p:cNvSpPr>
            <a:spLocks noGrp="1"/>
          </p:cNvSpPr>
          <p:nvPr>
            <p:ph type="body" sz="quarter" idx="13"/>
          </p:nvPr>
        </p:nvSpPr>
        <p:spPr>
          <a:xfrm>
            <a:off x="7852567" y="4404595"/>
            <a:ext cx="3190741" cy="576262"/>
          </a:xfrm>
        </p:spPr>
        <p:txBody>
          <a:bodyPr rtlCol="0"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26" name="Resim Yer Tutucusu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rtl="0">
              <a:buNone/>
            </a:pPr>
            <a:r>
              <a:rPr lang="tr-TR" noProof="0" smtClean="0"/>
              <a:t>Resim eklemek için simgeyi tıklatın</a:t>
            </a:r>
            <a:endParaRPr lang="tr-TR" noProof="0"/>
          </a:p>
        </p:txBody>
      </p:sp>
      <p:sp>
        <p:nvSpPr>
          <p:cNvPr id="27" name="Metin Yer Tutucusu 3"/>
          <p:cNvSpPr>
            <a:spLocks noGrp="1"/>
          </p:cNvSpPr>
          <p:nvPr>
            <p:ph type="body" sz="half" idx="20"/>
          </p:nvPr>
        </p:nvSpPr>
        <p:spPr>
          <a:xfrm>
            <a:off x="7852442" y="4980854"/>
            <a:ext cx="3194968" cy="810345"/>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TR" noProof="0" smtClean="0"/>
              <a:t>Asıl metin stillerini düzenlemek için tıklatın</a:t>
            </a:r>
          </a:p>
        </p:txBody>
      </p:sp>
      <p:sp>
        <p:nvSpPr>
          <p:cNvPr id="3" name="Tarih Yer Tutucusu 2"/>
          <p:cNvSpPr>
            <a:spLocks noGrp="1"/>
          </p:cNvSpPr>
          <p:nvPr>
            <p:ph type="dt" sz="half" idx="10"/>
          </p:nvPr>
        </p:nvSpPr>
        <p:spPr/>
        <p:txBody>
          <a:bodyPr rtlCol="0"/>
          <a:lstStyle/>
          <a:p>
            <a:pPr rtl="0"/>
            <a:fld id="{34738F88-803B-43FB-A7A0-29C4FD9ACF44}" type="datetime1">
              <a:rPr lang="tr-TR" noProof="0" smtClean="0"/>
              <a:t>29.11.2022</a:t>
            </a:fld>
            <a:endParaRPr lang="tr-TR" noProof="0"/>
          </a:p>
        </p:txBody>
      </p:sp>
      <p:sp>
        <p:nvSpPr>
          <p:cNvPr id="4" name="Alt Bilgi Yer Tutucusu 3"/>
          <p:cNvSpPr>
            <a:spLocks noGrp="1"/>
          </p:cNvSpPr>
          <p:nvPr>
            <p:ph type="ftr" sz="quarter" idx="11"/>
          </p:nvPr>
        </p:nvSpPr>
        <p:spPr/>
        <p:txBody>
          <a:bodyPr rtlCol="0"/>
          <a:lstStyle/>
          <a:p>
            <a:pPr rtl="0"/>
            <a:endParaRPr lang="tr-TR" noProof="0"/>
          </a:p>
        </p:txBody>
      </p:sp>
      <p:sp>
        <p:nvSpPr>
          <p:cNvPr id="5" name="Slayt Numarası Yer Tutucusu 4"/>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2014544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a:p>
        </p:txBody>
      </p:sp>
      <p:sp>
        <p:nvSpPr>
          <p:cNvPr id="3" name="Dikey Metin Yer Tutucusu 2"/>
          <p:cNvSpPr>
            <a:spLocks noGrp="1"/>
          </p:cNvSpPr>
          <p:nvPr>
            <p:ph type="body" orient="vert" idx="1"/>
          </p:nvPr>
        </p:nvSpPr>
        <p:spPr/>
        <p:txBody>
          <a:bodyPr vert="eaVert" rtlCol="0" anchor="t"/>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a:p>
        </p:txBody>
      </p:sp>
      <p:sp>
        <p:nvSpPr>
          <p:cNvPr id="4" name="Tarih Yer Tutucusu 3"/>
          <p:cNvSpPr>
            <a:spLocks noGrp="1"/>
          </p:cNvSpPr>
          <p:nvPr>
            <p:ph type="dt" sz="half" idx="10"/>
          </p:nvPr>
        </p:nvSpPr>
        <p:spPr/>
        <p:txBody>
          <a:bodyPr rtlCol="0"/>
          <a:lstStyle/>
          <a:p>
            <a:pPr rtl="0"/>
            <a:fld id="{6FC6C70C-693B-40AB-9324-5F498551326B}" type="datetime1">
              <a:rPr lang="tr-TR" noProof="0" smtClean="0"/>
              <a:t>29.11.2022</a:t>
            </a:fld>
            <a:endParaRPr lang="tr-TR" noProof="0"/>
          </a:p>
        </p:txBody>
      </p:sp>
      <p:sp>
        <p:nvSpPr>
          <p:cNvPr id="5" name="Alt Bilgi Yer Tutucusu 4"/>
          <p:cNvSpPr>
            <a:spLocks noGrp="1"/>
          </p:cNvSpPr>
          <p:nvPr>
            <p:ph type="ftr" sz="quarter" idx="11"/>
          </p:nvPr>
        </p:nvSpPr>
        <p:spPr/>
        <p:txBody>
          <a:bodyPr rtlCol="0"/>
          <a:lstStyle/>
          <a:p>
            <a:pPr rtl="0"/>
            <a:endParaRPr lang="tr-TR" noProof="0"/>
          </a:p>
        </p:txBody>
      </p:sp>
      <p:sp>
        <p:nvSpPr>
          <p:cNvPr id="6" name="Slayt Numarası Yer Tutucusu 5"/>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1590616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042400" y="609599"/>
            <a:ext cx="2005011" cy="5181601"/>
          </a:xfrm>
        </p:spPr>
        <p:txBody>
          <a:bodyPr vert="eaVert" rtlCol="0"/>
          <a:lstStyle/>
          <a:p>
            <a:pPr rtl="0"/>
            <a:r>
              <a:rPr lang="tr-TR" noProof="0" smtClean="0"/>
              <a:t>Asıl başlık stili için tıklatın</a:t>
            </a:r>
            <a:endParaRPr lang="tr-TR" noProof="0"/>
          </a:p>
        </p:txBody>
      </p:sp>
      <p:sp>
        <p:nvSpPr>
          <p:cNvPr id="3" name="Dikey Metin Yer Tutucusu 2"/>
          <p:cNvSpPr>
            <a:spLocks noGrp="1"/>
          </p:cNvSpPr>
          <p:nvPr>
            <p:ph type="body" orient="vert" idx="1"/>
          </p:nvPr>
        </p:nvSpPr>
        <p:spPr>
          <a:xfrm>
            <a:off x="1141410" y="609599"/>
            <a:ext cx="7748590" cy="5181601"/>
          </a:xfrm>
        </p:spPr>
        <p:txBody>
          <a:bodyPr vert="eaVert"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a:p>
        </p:txBody>
      </p:sp>
      <p:sp>
        <p:nvSpPr>
          <p:cNvPr id="4" name="Tarih Yer Tutucusu 3"/>
          <p:cNvSpPr>
            <a:spLocks noGrp="1"/>
          </p:cNvSpPr>
          <p:nvPr>
            <p:ph type="dt" sz="half" idx="10"/>
          </p:nvPr>
        </p:nvSpPr>
        <p:spPr/>
        <p:txBody>
          <a:bodyPr rtlCol="0"/>
          <a:lstStyle/>
          <a:p>
            <a:pPr rtl="0"/>
            <a:fld id="{39B3D92E-956D-47AE-9C66-FDAD5C9F6A00}" type="datetime1">
              <a:rPr lang="tr-TR" noProof="0" smtClean="0"/>
              <a:t>29.11.2022</a:t>
            </a:fld>
            <a:endParaRPr lang="tr-TR" noProof="0"/>
          </a:p>
        </p:txBody>
      </p:sp>
      <p:sp>
        <p:nvSpPr>
          <p:cNvPr id="5" name="Alt Bilgi Yer Tutucusu 4"/>
          <p:cNvSpPr>
            <a:spLocks noGrp="1"/>
          </p:cNvSpPr>
          <p:nvPr>
            <p:ph type="ftr" sz="quarter" idx="11"/>
          </p:nvPr>
        </p:nvSpPr>
        <p:spPr/>
        <p:txBody>
          <a:bodyPr rtlCol="0"/>
          <a:lstStyle/>
          <a:p>
            <a:pPr rtl="0"/>
            <a:endParaRPr lang="tr-TR" noProof="0"/>
          </a:p>
        </p:txBody>
      </p:sp>
      <p:sp>
        <p:nvSpPr>
          <p:cNvPr id="6" name="Slayt Numarası Yer Tutucusu 5"/>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116047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a:p>
        </p:txBody>
      </p:sp>
      <p:sp>
        <p:nvSpPr>
          <p:cNvPr id="3" name="İçerik Yer Tutucusu 2"/>
          <p:cNvSpPr>
            <a:spLocks noGrp="1"/>
          </p:cNvSpPr>
          <p:nvPr>
            <p:ph idx="1"/>
          </p:nvPr>
        </p:nvSpPr>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a:p>
        </p:txBody>
      </p:sp>
      <p:sp>
        <p:nvSpPr>
          <p:cNvPr id="4" name="Tarih Yer Tutucusu 3"/>
          <p:cNvSpPr>
            <a:spLocks noGrp="1"/>
          </p:cNvSpPr>
          <p:nvPr>
            <p:ph type="dt" sz="half" idx="10"/>
          </p:nvPr>
        </p:nvSpPr>
        <p:spPr/>
        <p:txBody>
          <a:bodyPr rtlCol="0"/>
          <a:lstStyle/>
          <a:p>
            <a:pPr rtl="0"/>
            <a:fld id="{C3717620-CE45-4FAE-8857-5211E38C212E}" type="datetime1">
              <a:rPr lang="tr-TR" noProof="0" smtClean="0"/>
              <a:t>29.11.2022</a:t>
            </a:fld>
            <a:endParaRPr lang="tr-TR" noProof="0"/>
          </a:p>
        </p:txBody>
      </p:sp>
      <p:sp>
        <p:nvSpPr>
          <p:cNvPr id="5" name="Alt Bilgi Yer Tutucusu 4"/>
          <p:cNvSpPr>
            <a:spLocks noGrp="1"/>
          </p:cNvSpPr>
          <p:nvPr>
            <p:ph type="ftr" sz="quarter" idx="11"/>
          </p:nvPr>
        </p:nvSpPr>
        <p:spPr/>
        <p:txBody>
          <a:bodyPr rtlCol="0"/>
          <a:lstStyle/>
          <a:p>
            <a:pPr rtl="0"/>
            <a:endParaRPr lang="tr-TR" noProof="0"/>
          </a:p>
        </p:txBody>
      </p:sp>
      <p:sp>
        <p:nvSpPr>
          <p:cNvPr id="6" name="Slayt Numarası Yer Tutucusu 5"/>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149736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1141411" y="1419226"/>
            <a:ext cx="9906000" cy="2852737"/>
          </a:xfrm>
        </p:spPr>
        <p:txBody>
          <a:bodyPr rtlCol="0" anchor="b">
            <a:normAutofit/>
          </a:bodyPr>
          <a:lstStyle>
            <a:lvl1pPr>
              <a:defRPr sz="3600"/>
            </a:lvl1pPr>
          </a:lstStyle>
          <a:p>
            <a:pPr rtl="0"/>
            <a:r>
              <a:rPr lang="tr-TR" noProof="0" smtClean="0"/>
              <a:t>Asıl başlık stili için tıklatın</a:t>
            </a:r>
            <a:endParaRPr lang="tr-TR" noProof="0"/>
          </a:p>
        </p:txBody>
      </p:sp>
      <p:sp>
        <p:nvSpPr>
          <p:cNvPr id="3" name="Metin Yer Tutucusu 2"/>
          <p:cNvSpPr>
            <a:spLocks noGrp="1"/>
          </p:cNvSpPr>
          <p:nvPr>
            <p:ph type="body" idx="1"/>
          </p:nvPr>
        </p:nvSpPr>
        <p:spPr>
          <a:xfrm>
            <a:off x="1141411" y="4424362"/>
            <a:ext cx="9906000" cy="1374776"/>
          </a:xfrm>
        </p:spPr>
        <p:txBody>
          <a:bodyPr rtlCol="0">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tr-TR" noProof="0" smtClean="0"/>
              <a:t>Asıl metin stillerini düzenlemek için tıklatın</a:t>
            </a:r>
          </a:p>
        </p:txBody>
      </p:sp>
      <p:sp>
        <p:nvSpPr>
          <p:cNvPr id="4" name="Tarih Yer Tutucusu 3"/>
          <p:cNvSpPr>
            <a:spLocks noGrp="1"/>
          </p:cNvSpPr>
          <p:nvPr>
            <p:ph type="dt" sz="half" idx="10"/>
          </p:nvPr>
        </p:nvSpPr>
        <p:spPr/>
        <p:txBody>
          <a:bodyPr rtlCol="0"/>
          <a:lstStyle/>
          <a:p>
            <a:pPr rtl="0"/>
            <a:fld id="{14D6746C-7172-4178-BD23-7889933AA67D}" type="datetime1">
              <a:rPr lang="tr-TR" noProof="0" smtClean="0"/>
              <a:t>29.11.2022</a:t>
            </a:fld>
            <a:endParaRPr lang="tr-TR" noProof="0"/>
          </a:p>
        </p:txBody>
      </p:sp>
      <p:sp>
        <p:nvSpPr>
          <p:cNvPr id="5" name="Alt Bilgi Yer Tutucusu 4"/>
          <p:cNvSpPr>
            <a:spLocks noGrp="1"/>
          </p:cNvSpPr>
          <p:nvPr>
            <p:ph type="ftr" sz="quarter" idx="11"/>
          </p:nvPr>
        </p:nvSpPr>
        <p:spPr/>
        <p:txBody>
          <a:bodyPr rtlCol="0"/>
          <a:lstStyle/>
          <a:p>
            <a:pPr rtl="0"/>
            <a:endParaRPr lang="tr-TR" noProof="0"/>
          </a:p>
        </p:txBody>
      </p:sp>
      <p:sp>
        <p:nvSpPr>
          <p:cNvPr id="6" name="Slayt Numarası Yer Tutucusu 5"/>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152280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a:p>
        </p:txBody>
      </p:sp>
      <p:sp>
        <p:nvSpPr>
          <p:cNvPr id="3" name="İçerik Yer Tutucusu 2"/>
          <p:cNvSpPr>
            <a:spLocks noGrp="1"/>
          </p:cNvSpPr>
          <p:nvPr>
            <p:ph sz="half" idx="1"/>
          </p:nvPr>
        </p:nvSpPr>
        <p:spPr>
          <a:xfrm>
            <a:off x="1141410" y="2249486"/>
            <a:ext cx="4878389" cy="3541714"/>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a:p>
        </p:txBody>
      </p:sp>
      <p:sp>
        <p:nvSpPr>
          <p:cNvPr id="4" name="İçerik Yer Tutucusu 3"/>
          <p:cNvSpPr>
            <a:spLocks noGrp="1"/>
          </p:cNvSpPr>
          <p:nvPr>
            <p:ph sz="half" idx="2"/>
          </p:nvPr>
        </p:nvSpPr>
        <p:spPr>
          <a:xfrm>
            <a:off x="6172200" y="2249486"/>
            <a:ext cx="4875211" cy="3541714"/>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a:p>
        </p:txBody>
      </p:sp>
      <p:sp>
        <p:nvSpPr>
          <p:cNvPr id="5" name="Tarih Yer Tutucusu 4"/>
          <p:cNvSpPr>
            <a:spLocks noGrp="1"/>
          </p:cNvSpPr>
          <p:nvPr>
            <p:ph type="dt" sz="half" idx="10"/>
          </p:nvPr>
        </p:nvSpPr>
        <p:spPr/>
        <p:txBody>
          <a:bodyPr rtlCol="0"/>
          <a:lstStyle/>
          <a:p>
            <a:pPr rtl="0"/>
            <a:fld id="{763D1196-B402-45B1-A9EC-8899D5D73EB7}" type="datetime1">
              <a:rPr lang="tr-TR" noProof="0" smtClean="0"/>
              <a:t>29.11.2022</a:t>
            </a:fld>
            <a:endParaRPr lang="tr-TR" noProof="0"/>
          </a:p>
        </p:txBody>
      </p:sp>
      <p:sp>
        <p:nvSpPr>
          <p:cNvPr id="6" name="Alt Bilgi Yer Tutucusu 5"/>
          <p:cNvSpPr>
            <a:spLocks noGrp="1"/>
          </p:cNvSpPr>
          <p:nvPr>
            <p:ph type="ftr" sz="quarter" idx="11"/>
          </p:nvPr>
        </p:nvSpPr>
        <p:spPr/>
        <p:txBody>
          <a:bodyPr rtlCol="0"/>
          <a:lstStyle/>
          <a:p>
            <a:pPr rtl="0"/>
            <a:endParaRPr lang="tr-TR" noProof="0"/>
          </a:p>
        </p:txBody>
      </p:sp>
      <p:sp>
        <p:nvSpPr>
          <p:cNvPr id="7" name="Slayt Numarası Yer Tutucusu 6"/>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121433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141411" y="619126"/>
            <a:ext cx="9906000" cy="1477961"/>
          </a:xfrm>
        </p:spPr>
        <p:txBody>
          <a:bodyPr rtlCol="0"/>
          <a:lstStyle/>
          <a:p>
            <a:pPr rtl="0"/>
            <a:r>
              <a:rPr lang="tr-TR" noProof="0" smtClean="0"/>
              <a:t>Asıl başlık stili için tıklatın</a:t>
            </a:r>
            <a:endParaRPr lang="tr-TR" noProof="0"/>
          </a:p>
        </p:txBody>
      </p:sp>
      <p:sp>
        <p:nvSpPr>
          <p:cNvPr id="3" name="Metin Yer Tutucusu 2"/>
          <p:cNvSpPr>
            <a:spLocks noGrp="1"/>
          </p:cNvSpPr>
          <p:nvPr>
            <p:ph type="body" idx="1"/>
          </p:nvPr>
        </p:nvSpPr>
        <p:spPr>
          <a:xfrm>
            <a:off x="1370019" y="2249486"/>
            <a:ext cx="4649783" cy="823912"/>
          </a:xfrm>
        </p:spPr>
        <p:txBody>
          <a:bodyPr rtlCol="0"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4" name="İçerik Yer Tutucusu 3"/>
          <p:cNvSpPr>
            <a:spLocks noGrp="1"/>
          </p:cNvSpPr>
          <p:nvPr>
            <p:ph sz="half" idx="2"/>
          </p:nvPr>
        </p:nvSpPr>
        <p:spPr>
          <a:xfrm>
            <a:off x="1141410" y="3073397"/>
            <a:ext cx="4878391" cy="2717801"/>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a:p>
        </p:txBody>
      </p:sp>
      <p:sp>
        <p:nvSpPr>
          <p:cNvPr id="5" name="Metin Yer Tutucusu 4"/>
          <p:cNvSpPr>
            <a:spLocks noGrp="1"/>
          </p:cNvSpPr>
          <p:nvPr>
            <p:ph type="body" sz="quarter" idx="3"/>
          </p:nvPr>
        </p:nvSpPr>
        <p:spPr>
          <a:xfrm>
            <a:off x="6400808" y="2249485"/>
            <a:ext cx="4646602" cy="823912"/>
          </a:xfrm>
        </p:spPr>
        <p:txBody>
          <a:bodyPr rtlCol="0"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TR" noProof="0" smtClean="0"/>
              <a:t>Asıl metin stillerini düzenlemek için tıklatın</a:t>
            </a:r>
          </a:p>
        </p:txBody>
      </p:sp>
      <p:sp>
        <p:nvSpPr>
          <p:cNvPr id="6" name="İçerik Yer Tutucusu 5"/>
          <p:cNvSpPr>
            <a:spLocks noGrp="1"/>
          </p:cNvSpPr>
          <p:nvPr>
            <p:ph sz="quarter" idx="4"/>
          </p:nvPr>
        </p:nvSpPr>
        <p:spPr>
          <a:xfrm>
            <a:off x="6172200" y="3073397"/>
            <a:ext cx="4875210" cy="2717801"/>
          </a:xfrm>
        </p:spPr>
        <p:txBody>
          <a:bodyPr rtlCol="0"/>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a:p>
        </p:txBody>
      </p:sp>
      <p:sp>
        <p:nvSpPr>
          <p:cNvPr id="7" name="Tarih Yer Tutucusu 6"/>
          <p:cNvSpPr>
            <a:spLocks noGrp="1"/>
          </p:cNvSpPr>
          <p:nvPr>
            <p:ph type="dt" sz="half" idx="10"/>
          </p:nvPr>
        </p:nvSpPr>
        <p:spPr/>
        <p:txBody>
          <a:bodyPr rtlCol="0"/>
          <a:lstStyle/>
          <a:p>
            <a:pPr rtl="0"/>
            <a:fld id="{9E81B3EE-474E-4A3B-B212-5F3E54F24936}" type="datetime1">
              <a:rPr lang="tr-TR" noProof="0" smtClean="0"/>
              <a:t>29.11.2022</a:t>
            </a:fld>
            <a:endParaRPr lang="tr-TR" noProof="0"/>
          </a:p>
        </p:txBody>
      </p:sp>
      <p:sp>
        <p:nvSpPr>
          <p:cNvPr id="8" name="Alt Bilgi Yer Tutucusu 7"/>
          <p:cNvSpPr>
            <a:spLocks noGrp="1"/>
          </p:cNvSpPr>
          <p:nvPr>
            <p:ph type="ftr" sz="quarter" idx="11"/>
          </p:nvPr>
        </p:nvSpPr>
        <p:spPr/>
        <p:txBody>
          <a:bodyPr rtlCol="0"/>
          <a:lstStyle/>
          <a:p>
            <a:pPr rtl="0"/>
            <a:endParaRPr lang="tr-TR" noProof="0"/>
          </a:p>
        </p:txBody>
      </p:sp>
      <p:sp>
        <p:nvSpPr>
          <p:cNvPr id="9" name="Slayt Numarası Yer Tutucusu 8"/>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84659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lang="tr-TR" noProof="0"/>
          </a:p>
        </p:txBody>
      </p:sp>
      <p:sp>
        <p:nvSpPr>
          <p:cNvPr id="3" name="Tarih Yer Tutucusu 2"/>
          <p:cNvSpPr>
            <a:spLocks noGrp="1"/>
          </p:cNvSpPr>
          <p:nvPr>
            <p:ph type="dt" sz="half" idx="10"/>
          </p:nvPr>
        </p:nvSpPr>
        <p:spPr/>
        <p:txBody>
          <a:bodyPr rtlCol="0"/>
          <a:lstStyle/>
          <a:p>
            <a:pPr rtl="0"/>
            <a:fld id="{F9BB3205-2E3A-4175-95C0-69E80BEFC3FC}" type="datetime1">
              <a:rPr lang="tr-TR" noProof="0" smtClean="0"/>
              <a:t>29.11.2022</a:t>
            </a:fld>
            <a:endParaRPr lang="tr-TR" noProof="0"/>
          </a:p>
        </p:txBody>
      </p:sp>
      <p:sp>
        <p:nvSpPr>
          <p:cNvPr id="4" name="Alt Bilgi Yer Tutucusu 3"/>
          <p:cNvSpPr>
            <a:spLocks noGrp="1"/>
          </p:cNvSpPr>
          <p:nvPr>
            <p:ph type="ftr" sz="quarter" idx="11"/>
          </p:nvPr>
        </p:nvSpPr>
        <p:spPr/>
        <p:txBody>
          <a:bodyPr rtlCol="0"/>
          <a:lstStyle/>
          <a:p>
            <a:pPr rtl="0"/>
            <a:endParaRPr lang="tr-TR" noProof="0"/>
          </a:p>
        </p:txBody>
      </p:sp>
      <p:sp>
        <p:nvSpPr>
          <p:cNvPr id="5" name="Slayt Numarası Yer Tutucusu 4"/>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187612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13CCF249-304C-4D4A-B09D-3C8265AAA758}" type="datetime1">
              <a:rPr lang="tr-TR" noProof="0" smtClean="0"/>
              <a:t>29.11.2022</a:t>
            </a:fld>
            <a:endParaRPr lang="tr-TR" noProof="0"/>
          </a:p>
        </p:txBody>
      </p:sp>
      <p:sp>
        <p:nvSpPr>
          <p:cNvPr id="3" name="Alt Bilgi Yer Tutucusu 2"/>
          <p:cNvSpPr>
            <a:spLocks noGrp="1"/>
          </p:cNvSpPr>
          <p:nvPr>
            <p:ph type="ftr" sz="quarter" idx="11"/>
          </p:nvPr>
        </p:nvSpPr>
        <p:spPr/>
        <p:txBody>
          <a:bodyPr rtlCol="0"/>
          <a:lstStyle/>
          <a:p>
            <a:pPr rtl="0"/>
            <a:endParaRPr lang="tr-TR" noProof="0"/>
          </a:p>
        </p:txBody>
      </p:sp>
      <p:sp>
        <p:nvSpPr>
          <p:cNvPr id="4" name="Slayt Numarası Yer Tutucusu 3"/>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199695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146705" y="609601"/>
            <a:ext cx="3856037" cy="1639884"/>
          </a:xfrm>
        </p:spPr>
        <p:txBody>
          <a:bodyPr rtlCol="0" anchor="b"/>
          <a:lstStyle>
            <a:lvl1pPr>
              <a:defRPr sz="3200"/>
            </a:lvl1pPr>
          </a:lstStyle>
          <a:p>
            <a:pPr rtl="0"/>
            <a:r>
              <a:rPr lang="tr-TR" noProof="0" smtClean="0"/>
              <a:t>Asıl başlık stili için tıklatın</a:t>
            </a:r>
            <a:endParaRPr lang="tr-TR" noProof="0"/>
          </a:p>
        </p:txBody>
      </p:sp>
      <p:sp>
        <p:nvSpPr>
          <p:cNvPr id="3" name="İçerik Yer Tutucusu 2"/>
          <p:cNvSpPr>
            <a:spLocks noGrp="1"/>
          </p:cNvSpPr>
          <p:nvPr>
            <p:ph idx="1"/>
          </p:nvPr>
        </p:nvSpPr>
        <p:spPr>
          <a:xfrm>
            <a:off x="5156200" y="592666"/>
            <a:ext cx="5891209" cy="5198534"/>
          </a:xfrm>
        </p:spPr>
        <p:txBody>
          <a:bodyPr rtlCol="0" anchor="ctr"/>
          <a:lstStyle/>
          <a:p>
            <a:pPr lvl="0" rtl="0"/>
            <a:r>
              <a:rPr lang="tr-TR" noProof="0" smtClean="0"/>
              <a:t>Asıl metin stillerini düzenlemek için tıklatın</a:t>
            </a:r>
          </a:p>
          <a:p>
            <a:pPr lvl="1" rtl="0"/>
            <a:r>
              <a:rPr lang="tr-TR" noProof="0" smtClean="0"/>
              <a:t>İkinci düzey</a:t>
            </a:r>
          </a:p>
          <a:p>
            <a:pPr lvl="2" rtl="0"/>
            <a:r>
              <a:rPr lang="tr-TR" noProof="0" smtClean="0"/>
              <a:t>Üçüncü düzey</a:t>
            </a:r>
          </a:p>
          <a:p>
            <a:pPr lvl="3" rtl="0"/>
            <a:r>
              <a:rPr lang="tr-TR" noProof="0" smtClean="0"/>
              <a:t>Dördüncü düzey</a:t>
            </a:r>
          </a:p>
          <a:p>
            <a:pPr lvl="4" rtl="0"/>
            <a:r>
              <a:rPr lang="tr-TR" noProof="0" smtClean="0"/>
              <a:t>Beşinci düzey</a:t>
            </a:r>
            <a:endParaRPr lang="tr-TR" noProof="0"/>
          </a:p>
        </p:txBody>
      </p:sp>
      <p:sp>
        <p:nvSpPr>
          <p:cNvPr id="4" name="Metin Yer Tutucusu 3"/>
          <p:cNvSpPr>
            <a:spLocks noGrp="1"/>
          </p:cNvSpPr>
          <p:nvPr>
            <p:ph type="body" sz="half" idx="2"/>
          </p:nvPr>
        </p:nvSpPr>
        <p:spPr>
          <a:xfrm>
            <a:off x="1146705" y="2249486"/>
            <a:ext cx="3856037" cy="3541714"/>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pPr rtl="0"/>
            <a:fld id="{AB7827A4-2C57-42C0-A38C-D32D45F4C710}" type="datetime1">
              <a:rPr lang="tr-TR" noProof="0" smtClean="0"/>
              <a:t>29.11.2022</a:t>
            </a:fld>
            <a:endParaRPr lang="tr-TR" noProof="0"/>
          </a:p>
        </p:txBody>
      </p:sp>
      <p:sp>
        <p:nvSpPr>
          <p:cNvPr id="6" name="Alt Bilgi Yer Tutucusu 5"/>
          <p:cNvSpPr>
            <a:spLocks noGrp="1"/>
          </p:cNvSpPr>
          <p:nvPr>
            <p:ph type="ftr" sz="quarter" idx="11"/>
          </p:nvPr>
        </p:nvSpPr>
        <p:spPr/>
        <p:txBody>
          <a:bodyPr rtlCol="0"/>
          <a:lstStyle/>
          <a:p>
            <a:pPr rtl="0"/>
            <a:endParaRPr lang="tr-TR" noProof="0"/>
          </a:p>
        </p:txBody>
      </p:sp>
      <p:sp>
        <p:nvSpPr>
          <p:cNvPr id="7" name="Slayt Numarası Yer Tutucusu 6"/>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2061360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sı İçeren Resim">
    <p:spTree>
      <p:nvGrpSpPr>
        <p:cNvPr id="1" name=""/>
        <p:cNvGrpSpPr/>
        <p:nvPr/>
      </p:nvGrpSpPr>
      <p:grpSpPr>
        <a:xfrm>
          <a:off x="0" y="0"/>
          <a:ext cx="0" cy="0"/>
          <a:chOff x="0" y="0"/>
          <a:chExt cx="0" cy="0"/>
        </a:xfrm>
      </p:grpSpPr>
      <p:sp>
        <p:nvSpPr>
          <p:cNvPr id="2" name="Başlık 1"/>
          <p:cNvSpPr>
            <a:spLocks noGrp="1"/>
          </p:cNvSpPr>
          <p:nvPr>
            <p:ph type="title"/>
          </p:nvPr>
        </p:nvSpPr>
        <p:spPr>
          <a:xfrm>
            <a:off x="1141413" y="609600"/>
            <a:ext cx="5934508" cy="1639886"/>
          </a:xfrm>
        </p:spPr>
        <p:txBody>
          <a:bodyPr rtlCol="0" anchor="b"/>
          <a:lstStyle>
            <a:lvl1pPr>
              <a:defRPr sz="3200"/>
            </a:lvl1pPr>
          </a:lstStyle>
          <a:p>
            <a:pPr rtl="0"/>
            <a:r>
              <a:rPr lang="tr-TR" noProof="0" smtClean="0"/>
              <a:t>Asıl başlık stili için tıklatın</a:t>
            </a:r>
            <a:endParaRPr lang="tr-TR" noProof="0"/>
          </a:p>
        </p:txBody>
      </p:sp>
      <p:sp>
        <p:nvSpPr>
          <p:cNvPr id="3" name="Resim Yer Tutucusu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TR" noProof="0" smtClean="0"/>
              <a:t>Resim eklemek için simgeyi tıklatın</a:t>
            </a:r>
            <a:endParaRPr lang="tr-TR" noProof="0"/>
          </a:p>
        </p:txBody>
      </p:sp>
      <p:sp>
        <p:nvSpPr>
          <p:cNvPr id="4" name="Metin Yer Tutucusu 3"/>
          <p:cNvSpPr>
            <a:spLocks noGrp="1"/>
          </p:cNvSpPr>
          <p:nvPr>
            <p:ph type="body" sz="half" idx="2"/>
          </p:nvPr>
        </p:nvSpPr>
        <p:spPr>
          <a:xfrm>
            <a:off x="1141410" y="2249486"/>
            <a:ext cx="5934511" cy="3541714"/>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tr-TR" noProof="0" smtClean="0"/>
              <a:t>Asıl metin stillerini düzenlemek için tıklatın</a:t>
            </a:r>
          </a:p>
        </p:txBody>
      </p:sp>
      <p:sp>
        <p:nvSpPr>
          <p:cNvPr id="5" name="Tarih Yer Tutucusu 4"/>
          <p:cNvSpPr>
            <a:spLocks noGrp="1"/>
          </p:cNvSpPr>
          <p:nvPr>
            <p:ph type="dt" sz="half" idx="10"/>
          </p:nvPr>
        </p:nvSpPr>
        <p:spPr/>
        <p:txBody>
          <a:bodyPr rtlCol="0"/>
          <a:lstStyle/>
          <a:p>
            <a:pPr rtl="0"/>
            <a:fld id="{F5814CAF-B49B-4A84-A875-518FA373F59C}" type="datetime1">
              <a:rPr lang="tr-TR" noProof="0" smtClean="0"/>
              <a:t>29.11.2022</a:t>
            </a:fld>
            <a:endParaRPr lang="tr-TR" noProof="0"/>
          </a:p>
        </p:txBody>
      </p:sp>
      <p:sp>
        <p:nvSpPr>
          <p:cNvPr id="6" name="Alt Bilgi Yer Tutucusu 5"/>
          <p:cNvSpPr>
            <a:spLocks noGrp="1"/>
          </p:cNvSpPr>
          <p:nvPr>
            <p:ph type="ftr" sz="quarter" idx="11"/>
          </p:nvPr>
        </p:nvSpPr>
        <p:spPr/>
        <p:txBody>
          <a:bodyPr rtlCol="0"/>
          <a:lstStyle/>
          <a:p>
            <a:pPr rtl="0"/>
            <a:endParaRPr lang="tr-TR" noProof="0"/>
          </a:p>
        </p:txBody>
      </p:sp>
      <p:sp>
        <p:nvSpPr>
          <p:cNvPr id="7" name="Slayt Numarası Yer Tutucusu 6"/>
          <p:cNvSpPr>
            <a:spLocks noGrp="1"/>
          </p:cNvSpPr>
          <p:nvPr>
            <p:ph type="sldNum" sz="quarter" idx="12"/>
          </p:nvPr>
        </p:nvSpPr>
        <p:spPr/>
        <p:txBody>
          <a:bodyPr rtlCol="0"/>
          <a:lstStyle/>
          <a:p>
            <a:pPr rtl="0"/>
            <a:fld id="{6D22F896-40B5-4ADD-8801-0D06FADFA095}" type="slidenum">
              <a:rPr lang="tr-TR" noProof="0" smtClean="0"/>
              <a:t>‹#›</a:t>
            </a:fld>
            <a:endParaRPr lang="tr-TR" noProof="0"/>
          </a:p>
        </p:txBody>
      </p:sp>
    </p:spTree>
    <p:extLst>
      <p:ext uri="{BB962C8B-B14F-4D97-AF65-F5344CB8AC3E}">
        <p14:creationId xmlns:p14="http://schemas.microsoft.com/office/powerpoint/2010/main" val="11098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Resim 2" descr="\\DROBO-FS\QuickDrops\JB\PPTX NG\Droplets\LightingOverlay.png"/>
          <p:cNvPicPr>
            <a:picLocks noChangeAspect="1" noChangeArrowheads="1"/>
          </p:cNvPicPr>
          <p:nvPr/>
        </p:nvPicPr>
        <p:blipFill>
          <a:blip r:embed="rId19"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up 8"/>
            <p:cNvGrpSpPr/>
            <p:nvPr/>
          </p:nvGrpSpPr>
          <p:grpSpPr>
            <a:xfrm>
              <a:off x="-14288" y="0"/>
              <a:ext cx="1220788" cy="6858001"/>
              <a:chOff x="-14288" y="0"/>
              <a:chExt cx="1220788" cy="6858001"/>
            </a:xfrm>
            <a:grpFill/>
          </p:grpSpPr>
          <p:sp>
            <p:nvSpPr>
              <p:cNvPr id="21" name="Dikdörtgen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Serbest Biçi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Serbest Biçi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Serbest Biçi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Serbest Biçi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Serbest Biçi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Serbest Biçi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Serbest Biçi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Serbest Biçi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Serbest Biçi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Serbest Biçi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Satır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Serbest Biçi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Serbest Biçi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Serbest Biçi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Serbest Biçi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Dikdörtgen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Serbest Biçi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Serbest Biçi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Serbest Biçi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Serbest Biçi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Serbest Biçi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Serbest Biçi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Serbest Biçi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Serbest Biçi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Serbest Biçi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Serbest Biçi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up 9"/>
            <p:cNvGrpSpPr/>
            <p:nvPr/>
          </p:nvGrpSpPr>
          <p:grpSpPr>
            <a:xfrm>
              <a:off x="11364912" y="0"/>
              <a:ext cx="674688" cy="6848476"/>
              <a:chOff x="11364912" y="0"/>
              <a:chExt cx="674688" cy="6848476"/>
            </a:xfrm>
            <a:grpFill/>
          </p:grpSpPr>
          <p:sp>
            <p:nvSpPr>
              <p:cNvPr id="11" name="Serbest Biçi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Serbest Biçi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Serbest Biçi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Serbest Biçi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Serbest Biçi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Serbest Biçi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Serbest Biçi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Serbest Biçi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Serbest Biçi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Dikdörtgen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Başlık Yer Tutucusu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pPr rtl="0"/>
            <a:endParaRPr lang="tr-TR" noProof="0"/>
          </a:p>
        </p:txBody>
      </p:sp>
      <p:sp>
        <p:nvSpPr>
          <p:cNvPr id="3" name="Metin Yer Tutucusu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4" name="Tarih Yer Tutucusu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C150BF5C-3E66-4613-B821-75088AF78515}" type="datetime1">
              <a:rPr lang="tr-TR" noProof="0" smtClean="0"/>
              <a:t>29.11.2022</a:t>
            </a:fld>
            <a:endParaRPr lang="tr-TR" noProof="0"/>
          </a:p>
        </p:txBody>
      </p:sp>
      <p:sp>
        <p:nvSpPr>
          <p:cNvPr id="5" name="Alt Bilgi Yer Tutucusu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rtl="0"/>
            <a:endParaRPr lang="tr-TR" noProof="0"/>
          </a:p>
        </p:txBody>
      </p:sp>
      <p:sp>
        <p:nvSpPr>
          <p:cNvPr id="6" name="Slayt Numarası Yer Tutucusu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6D22F896-40B5-4ADD-8801-0D06FADFA095}" type="slidenum">
              <a:rPr lang="tr-TR" noProof="0" smtClean="0"/>
              <a:pPr/>
              <a:t>‹#›</a:t>
            </a:fld>
            <a:endParaRPr lang="tr-TR" noProof="0"/>
          </a:p>
        </p:txBody>
      </p:sp>
    </p:spTree>
    <p:extLst>
      <p:ext uri="{BB962C8B-B14F-4D97-AF65-F5344CB8AC3E}">
        <p14:creationId xmlns:p14="http://schemas.microsoft.com/office/powerpoint/2010/main" val="319185221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email">
            <a:duotone>
              <a:schemeClr val="bg2">
                <a:shade val="48000"/>
                <a:hueMod val="106000"/>
                <a:satMod val="140000"/>
                <a:lumMod val="42000"/>
              </a:schemeClr>
              <a:schemeClr val="bg2">
                <a:tint val="98000"/>
                <a:hueMod val="92000"/>
                <a:satMod val="220000"/>
                <a:lumMod val="90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grpSp>
        <p:nvGrpSpPr>
          <p:cNvPr id="10" name="Grup 9">
            <a:extLst>
              <a:ext uri="{FF2B5EF4-FFF2-40B4-BE49-F238E27FC236}">
                <a16:creationId xmlns:a16="http://schemas.microsoft.com/office/drawing/2014/main" xmlns="" id="{788D5DFD-FA42-4EB0-B24E-4180C0CC5A0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1"/>
            <a:ext cx="12192003" cy="6858001"/>
            <a:chOff x="0" y="-1"/>
            <a:chExt cx="12192003" cy="6858001"/>
          </a:xfrm>
        </p:grpSpPr>
        <p:sp useBgFill="1">
          <p:nvSpPr>
            <p:cNvPr id="11" name="Dikdörtgen 10">
              <a:extLst>
                <a:ext uri="{FF2B5EF4-FFF2-40B4-BE49-F238E27FC236}">
                  <a16:creationId xmlns:a16="http://schemas.microsoft.com/office/drawing/2014/main" xmlns="" id="{CC864817-5955-484B-9D1F-9BC8DB7398D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a:p>
          </p:txBody>
        </p:sp>
        <p:pic>
          <p:nvPicPr>
            <p:cNvPr id="12" name="Resim 2">
              <a:extLst>
                <a:ext uri="{FF2B5EF4-FFF2-40B4-BE49-F238E27FC236}">
                  <a16:creationId xmlns:a16="http://schemas.microsoft.com/office/drawing/2014/main" xmlns="" id="{280C083F-71A6-4E55-AE35-586518FE29BC}"/>
                </a:ext>
                <a:ext uri="{C183D7F6-B498-43B3-948B-1728B52AA6E4}">
                  <adec:decorative xmlns:adec="http://schemas.microsoft.com/office/drawing/2017/decorative" xmlns="" val="1"/>
                </a:ext>
              </a:extLst>
            </p:cNvPr>
            <p:cNvPicPr>
              <a:picLocks noChangeAspect="1" noChangeArrowheads="1"/>
            </p:cNvPicPr>
            <p:nvPr>
              <p:extLst>
                <p:ext uri="{386F3935-93C4-4BCD-93E2-E3B085C9AB24}">
                  <p16:designElem xmlns:p16="http://schemas.microsoft.com/office/powerpoint/2015/main" xmlns="" val="1"/>
                </p:ext>
              </p:extLst>
            </p:nvPr>
          </p:nvPicPr>
          <p:blipFill>
            <a:blip r:embed="rId4" cstate="email">
              <a:alphaModFix amt="30000"/>
              <a:duotone>
                <a:prstClr val="black"/>
                <a:schemeClr val="tx2">
                  <a:tint val="45000"/>
                  <a:satMod val="400000"/>
                </a:schemeClr>
              </a:duotone>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xmlns:a16="http://schemas.microsoft.com/office/drawing/2014/main" xmlns:p14="http://schemas.microsoft.com/office/powerpoint/2010/main">
                  <a:solidFill>
                    <a:srgbClr val="FFFFFF"/>
                  </a:solidFill>
                </a14:hiddenFill>
              </a:ext>
            </a:extLst>
          </p:spPr>
        </p:pic>
      </p:grpSp>
      <p:pic>
        <p:nvPicPr>
          <p:cNvPr id="5" name="Resim 4" descr="Ampul">
            <a:extLst>
              <a:ext uri="{FF2B5EF4-FFF2-40B4-BE49-F238E27FC236}">
                <a16:creationId xmlns:a16="http://schemas.microsoft.com/office/drawing/2014/main" xmlns="" id="{AC06F95D-BA5D-4DEE-93EF-3FE3173D13FF}"/>
              </a:ext>
            </a:extLst>
          </p:cNvPr>
          <p:cNvPicPr>
            <a:picLocks noChangeAspect="1"/>
          </p:cNvPicPr>
          <p:nvPr/>
        </p:nvPicPr>
        <p:blipFill rotWithShape="1">
          <a:blip r:embed="rId5" cstate="email">
            <a:alphaModFix/>
            <a:extLst>
              <a:ext uri="{28A0092B-C50C-407E-A947-70E740481C1C}">
                <a14:useLocalDpi xmlns:a14="http://schemas.microsoft.com/office/drawing/2010/main"/>
              </a:ext>
            </a:extLst>
          </a:blip>
          <a:srcRect/>
          <a:stretch/>
        </p:blipFill>
        <p:spPr>
          <a:xfrm>
            <a:off x="3611" y="10"/>
            <a:ext cx="12188389" cy="6857990"/>
          </a:xfrm>
          <a:prstGeom prst="rect">
            <a:avLst/>
          </a:prstGeom>
        </p:spPr>
      </p:pic>
      <p:grpSp>
        <p:nvGrpSpPr>
          <p:cNvPr id="14" name="Grup 13">
            <a:extLst>
              <a:ext uri="{FF2B5EF4-FFF2-40B4-BE49-F238E27FC236}">
                <a16:creationId xmlns:a16="http://schemas.microsoft.com/office/drawing/2014/main" xmlns="" id="{D44056DF-7985-4692-968A-466E9E6AF76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05895" y="2235200"/>
            <a:ext cx="10982062" cy="2396067"/>
            <a:chOff x="605895" y="2235200"/>
            <a:chExt cx="10982062" cy="2396067"/>
          </a:xfrm>
        </p:grpSpPr>
        <p:sp>
          <p:nvSpPr>
            <p:cNvPr id="15" name="Yuvarlatılmış Çapraz Köşeli Dikdörtgen 7">
              <a:extLst>
                <a:ext uri="{FF2B5EF4-FFF2-40B4-BE49-F238E27FC236}">
                  <a16:creationId xmlns:a16="http://schemas.microsoft.com/office/drawing/2014/main" xmlns="" id="{B414A174-532A-4602-934F-9858D1D868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2582333" y="2235200"/>
              <a:ext cx="7027334" cy="2396067"/>
            </a:xfrm>
            <a:prstGeom prst="round2DiagRect">
              <a:avLst>
                <a:gd name="adj1" fmla="val 9246"/>
                <a:gd name="adj2" fmla="val 0"/>
              </a:avLst>
            </a:prstGeom>
            <a:solidFill>
              <a:schemeClr val="bg1">
                <a:alpha val="80000"/>
              </a:scheme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tr-TR"/>
            </a:p>
          </p:txBody>
        </p:sp>
        <p:grpSp>
          <p:nvGrpSpPr>
            <p:cNvPr id="16" name="Grup 15">
              <a:extLst>
                <a:ext uri="{FF2B5EF4-FFF2-40B4-BE49-F238E27FC236}">
                  <a16:creationId xmlns:a16="http://schemas.microsoft.com/office/drawing/2014/main" xmlns="" id="{940B0C0C-7F94-4725-8108-62B3B7A5AE70}"/>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605895" y="2900097"/>
              <a:ext cx="10982062" cy="1211524"/>
              <a:chOff x="605895" y="2900097"/>
              <a:chExt cx="10982062" cy="1211524"/>
            </a:xfrm>
          </p:grpSpPr>
          <p:sp>
            <p:nvSpPr>
              <p:cNvPr id="17" name="Serbest Biçim 32">
                <a:extLst>
                  <a:ext uri="{FF2B5EF4-FFF2-40B4-BE49-F238E27FC236}">
                    <a16:creationId xmlns:a16="http://schemas.microsoft.com/office/drawing/2014/main" xmlns="" id="{367EAC5B-1891-480A-A3AD-B9F6A88FAC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8" name="Serbest Biçim 33">
                <a:extLst>
                  <a:ext uri="{FF2B5EF4-FFF2-40B4-BE49-F238E27FC236}">
                    <a16:creationId xmlns:a16="http://schemas.microsoft.com/office/drawing/2014/main" xmlns="" id="{E33FF633-15BA-464F-8F5B-26C56665F795}"/>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19" name="Serbest Biçim 34">
                <a:extLst>
                  <a:ext uri="{FF2B5EF4-FFF2-40B4-BE49-F238E27FC236}">
                    <a16:creationId xmlns:a16="http://schemas.microsoft.com/office/drawing/2014/main" xmlns="" id="{0C949DF6-E66B-4DB8-AB52-30CA781B4834}"/>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0" name="Serbest Biçim 37">
                <a:extLst>
                  <a:ext uri="{FF2B5EF4-FFF2-40B4-BE49-F238E27FC236}">
                    <a16:creationId xmlns:a16="http://schemas.microsoft.com/office/drawing/2014/main" xmlns="" id="{309C2298-5EF9-4B09-8995-014F6D3BFF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1" name="Serbest Biçim 35">
                <a:extLst>
                  <a:ext uri="{FF2B5EF4-FFF2-40B4-BE49-F238E27FC236}">
                    <a16:creationId xmlns:a16="http://schemas.microsoft.com/office/drawing/2014/main" xmlns="" id="{319B2AFC-EBFF-477C-A364-6D575BE5AA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2" name="Serbest Biçim 36">
                <a:extLst>
                  <a:ext uri="{FF2B5EF4-FFF2-40B4-BE49-F238E27FC236}">
                    <a16:creationId xmlns:a16="http://schemas.microsoft.com/office/drawing/2014/main" xmlns="" id="{CC6B7D67-F2F8-4B07-B954-EAC9135B2BB4}"/>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3" name="Serbest Biçim 38">
                <a:extLst>
                  <a:ext uri="{FF2B5EF4-FFF2-40B4-BE49-F238E27FC236}">
                    <a16:creationId xmlns:a16="http://schemas.microsoft.com/office/drawing/2014/main" xmlns="" id="{7FF1659D-33DA-4F62-8567-A54020D2E28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4" name="Serbest Biçim 39">
                <a:extLst>
                  <a:ext uri="{FF2B5EF4-FFF2-40B4-BE49-F238E27FC236}">
                    <a16:creationId xmlns:a16="http://schemas.microsoft.com/office/drawing/2014/main" xmlns="" id="{9110F572-DC3D-4AB3-B731-B73BD650576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5" name="Serbest Biçim 40">
                <a:extLst>
                  <a:ext uri="{FF2B5EF4-FFF2-40B4-BE49-F238E27FC236}">
                    <a16:creationId xmlns:a16="http://schemas.microsoft.com/office/drawing/2014/main" xmlns="" id="{A2F7D0E9-68CE-40F9-B0E9-F915103ECF79}"/>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6" name="Dikdörtgen 41">
                <a:extLst>
                  <a:ext uri="{FF2B5EF4-FFF2-40B4-BE49-F238E27FC236}">
                    <a16:creationId xmlns:a16="http://schemas.microsoft.com/office/drawing/2014/main" xmlns="" id="{AB69A438-1FB7-454A-A3E9-0C329643CD48}"/>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a:extLst/>
            </p:spPr>
          </p:sp>
          <p:sp>
            <p:nvSpPr>
              <p:cNvPr id="27" name="Serbest Biçim 32">
                <a:extLst>
                  <a:ext uri="{FF2B5EF4-FFF2-40B4-BE49-F238E27FC236}">
                    <a16:creationId xmlns:a16="http://schemas.microsoft.com/office/drawing/2014/main" xmlns="" id="{E64598D0-3A2C-4570-9E7C-C52C89549B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8" name="Serbest Biçim 33">
                <a:extLst>
                  <a:ext uri="{FF2B5EF4-FFF2-40B4-BE49-F238E27FC236}">
                    <a16:creationId xmlns:a16="http://schemas.microsoft.com/office/drawing/2014/main" xmlns="" id="{CC17CF42-8908-477B-9F36-DA1306CA010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29" name="Serbest Biçim 34">
                <a:extLst>
                  <a:ext uri="{FF2B5EF4-FFF2-40B4-BE49-F238E27FC236}">
                    <a16:creationId xmlns:a16="http://schemas.microsoft.com/office/drawing/2014/main" xmlns="" id="{A2457851-D4A0-404C-BF3F-99AE00B9E965}"/>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0" name="Serbest Biçim 37">
                <a:extLst>
                  <a:ext uri="{FF2B5EF4-FFF2-40B4-BE49-F238E27FC236}">
                    <a16:creationId xmlns:a16="http://schemas.microsoft.com/office/drawing/2014/main" xmlns="" id="{ECC300FA-EE4A-489E-9A47-79BEBF05DC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1" name="Serbest Biçim 35">
                <a:extLst>
                  <a:ext uri="{FF2B5EF4-FFF2-40B4-BE49-F238E27FC236}">
                    <a16:creationId xmlns:a16="http://schemas.microsoft.com/office/drawing/2014/main" xmlns="" id="{0D1F26E2-902B-416B-A1DB-80DAF78D8B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2" name="Serbest Biçim 36">
                <a:extLst>
                  <a:ext uri="{FF2B5EF4-FFF2-40B4-BE49-F238E27FC236}">
                    <a16:creationId xmlns:a16="http://schemas.microsoft.com/office/drawing/2014/main" xmlns="" id="{491346A0-BF6D-45A5-806A-2150768722C8}"/>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3" name="Serbest Biçim 38">
                <a:extLst>
                  <a:ext uri="{FF2B5EF4-FFF2-40B4-BE49-F238E27FC236}">
                    <a16:creationId xmlns:a16="http://schemas.microsoft.com/office/drawing/2014/main" xmlns="" id="{A8A5AAC9-38FD-4A03-AB91-236F2AAC625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4" name="Serbest Biçim 39">
                <a:extLst>
                  <a:ext uri="{FF2B5EF4-FFF2-40B4-BE49-F238E27FC236}">
                    <a16:creationId xmlns:a16="http://schemas.microsoft.com/office/drawing/2014/main" xmlns="" id="{7AD4105C-55AA-47FF-AC5D-5BCB0B78CD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5" name="Serbest Biçim 40">
                <a:extLst>
                  <a:ext uri="{FF2B5EF4-FFF2-40B4-BE49-F238E27FC236}">
                    <a16:creationId xmlns:a16="http://schemas.microsoft.com/office/drawing/2014/main" xmlns="" id="{1C4B42B1-B112-4057-82C3-E5AF3BC7F6DF}"/>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a:extLst/>
            </p:spPr>
          </p:sp>
          <p:sp>
            <p:nvSpPr>
              <p:cNvPr id="36" name="Dikdörtgen 41">
                <a:extLst>
                  <a:ext uri="{FF2B5EF4-FFF2-40B4-BE49-F238E27FC236}">
                    <a16:creationId xmlns:a16="http://schemas.microsoft.com/office/drawing/2014/main" xmlns="" id="{C8B37395-3651-4E66-A62E-31529FABC8C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a:extLst/>
            </p:spPr>
          </p:sp>
        </p:grpSp>
      </p:grpSp>
      <p:sp>
        <p:nvSpPr>
          <p:cNvPr id="2" name="Başlık 1">
            <a:extLst>
              <a:ext uri="{FF2B5EF4-FFF2-40B4-BE49-F238E27FC236}">
                <a16:creationId xmlns:a16="http://schemas.microsoft.com/office/drawing/2014/main" xmlns="" id="{4D687081-16D7-4BC5-A7DB-E70117439F85}"/>
              </a:ext>
            </a:extLst>
          </p:cNvPr>
          <p:cNvSpPr>
            <a:spLocks noGrp="1"/>
          </p:cNvSpPr>
          <p:nvPr>
            <p:ph type="ctrTitle"/>
          </p:nvPr>
        </p:nvSpPr>
        <p:spPr>
          <a:xfrm>
            <a:off x="2914121" y="2648176"/>
            <a:ext cx="6372753" cy="1700817"/>
          </a:xfrm>
        </p:spPr>
        <p:txBody>
          <a:bodyPr rtlCol="0" anchor="ctr">
            <a:noAutofit/>
          </a:bodyPr>
          <a:lstStyle/>
          <a:p>
            <a:pPr algn="ctr" rtl="0"/>
            <a:r>
              <a:rPr lang="tr-TR" sz="3200" dirty="0" smtClean="0">
                <a:solidFill>
                  <a:srgbClr val="FF9900"/>
                </a:solidFill>
                <a:latin typeface="Arial Rounded MT Bold" panose="020F0704030504030204" pitchFamily="34" charset="0"/>
              </a:rPr>
              <a:t>Dıyot,dırenç,potansıyometre ve transıstör ekıpmanlarının uçlarının bulunması özellıklerı ve ölçümlerı</a:t>
            </a:r>
            <a:endParaRPr lang="tr-TR" sz="3200" dirty="0">
              <a:solidFill>
                <a:srgbClr val="FF9900"/>
              </a:solidFill>
              <a:latin typeface="Arial Rounded MT Bold" panose="020F0704030504030204" pitchFamily="34" charset="0"/>
            </a:endParaRPr>
          </a:p>
        </p:txBody>
      </p:sp>
      <p:sp>
        <p:nvSpPr>
          <p:cNvPr id="38" name="Dikdörtgen 37">
            <a:extLst>
              <a:ext uri="{FF2B5EF4-FFF2-40B4-BE49-F238E27FC236}">
                <a16:creationId xmlns:a16="http://schemas.microsoft.com/office/drawing/2014/main" xmlns="" id="{6B6D540F-1E2F-416F-819F-D8216BC8F3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tr-TR"/>
          </a:p>
        </p:txBody>
      </p:sp>
    </p:spTree>
    <p:extLst>
      <p:ext uri="{BB962C8B-B14F-4D97-AF65-F5344CB8AC3E}">
        <p14:creationId xmlns:p14="http://schemas.microsoft.com/office/powerpoint/2010/main" val="2185875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29904" y="0"/>
            <a:ext cx="9905998" cy="1478570"/>
          </a:xfrm>
        </p:spPr>
        <p:txBody>
          <a:bodyPr/>
          <a:lstStyle/>
          <a:p>
            <a:pPr algn="ctr"/>
            <a:r>
              <a:rPr lang="tr-TR" dirty="0" smtClean="0">
                <a:solidFill>
                  <a:srgbClr val="FF9900"/>
                </a:solidFill>
              </a:rPr>
              <a:t>Potansıyometre nasıl bağlanır </a:t>
            </a:r>
            <a:endParaRPr lang="tr-TR" dirty="0">
              <a:solidFill>
                <a:srgbClr val="FF9900"/>
              </a:solidFill>
            </a:endParaRPr>
          </a:p>
        </p:txBody>
      </p:sp>
      <p:sp>
        <p:nvSpPr>
          <p:cNvPr id="5" name="İçerik Yer Tutucusu 4"/>
          <p:cNvSpPr>
            <a:spLocks noGrp="1"/>
          </p:cNvSpPr>
          <p:nvPr>
            <p:ph idx="1"/>
          </p:nvPr>
        </p:nvSpPr>
        <p:spPr>
          <a:xfrm>
            <a:off x="1141412" y="1219200"/>
            <a:ext cx="9905999" cy="5638799"/>
          </a:xfrm>
        </p:spPr>
        <p:txBody>
          <a:bodyPr>
            <a:normAutofit/>
          </a:bodyPr>
          <a:lstStyle/>
          <a:p>
            <a:r>
              <a:rPr lang="tr-TR" dirty="0"/>
              <a:t>Potansiyometrenin ortadaki bacağı yukarıdaki örnekte de gösterdiğimiz gibi kontrol bacağı olarak kullanılır. Bu bağlantı yöntemiyle birlikte iki farklı noktanın kontrolü sağlanmış olur.</a:t>
            </a:r>
          </a:p>
          <a:p>
            <a:r>
              <a:rPr lang="tr-TR" dirty="0"/>
              <a:t>Bir diğer bağlantı yöntemi ise potansiyometrenin ortadaki bacağı ile yanındaki bacaklardan biri kısa devre yapılır. Böylelikle kontrol edilebilir bir direnç elde edilmiş olur. Bu bağlantı şekli tercih edilirse potansiyometrenin yanına başka bir direnç seri bağlanmalıdır. Bunun sebebi potansiyometrenin direnç seviyesini </a:t>
            </a:r>
            <a:r>
              <a:rPr lang="tr-TR" b="1" dirty="0"/>
              <a:t>0 </a:t>
            </a:r>
            <a:r>
              <a:rPr lang="tr-TR" dirty="0"/>
              <a:t>yaptığımızda devredeki o noktadan çok yüksek akımın geçmesini önlemektir</a:t>
            </a:r>
            <a:r>
              <a:rPr lang="tr-TR" dirty="0" smtClean="0"/>
              <a:t>.</a:t>
            </a:r>
          </a:p>
          <a:p>
            <a:endParaRPr lang="tr-TR" dirty="0"/>
          </a:p>
          <a:p>
            <a:endParaRPr lang="tr-TR" dirty="0"/>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8932" y="4885038"/>
            <a:ext cx="1407322" cy="1907703"/>
          </a:xfrm>
          <a:prstGeom prst="rect">
            <a:avLst/>
          </a:prstGeom>
        </p:spPr>
      </p:pic>
    </p:spTree>
    <p:extLst>
      <p:ext uri="{BB962C8B-B14F-4D97-AF65-F5344CB8AC3E}">
        <p14:creationId xmlns:p14="http://schemas.microsoft.com/office/powerpoint/2010/main" val="2185193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3" y="0"/>
            <a:ext cx="9905998" cy="1548714"/>
          </a:xfrm>
        </p:spPr>
        <p:txBody>
          <a:bodyPr/>
          <a:lstStyle/>
          <a:p>
            <a:pPr algn="ctr"/>
            <a:r>
              <a:rPr lang="tr-TR" dirty="0" smtClean="0">
                <a:solidFill>
                  <a:srgbClr val="FF9900"/>
                </a:solidFill>
              </a:rPr>
              <a:t>Transıstör özellıklerı nelerdır?</a:t>
            </a:r>
            <a:endParaRPr lang="tr-TR" dirty="0">
              <a:solidFill>
                <a:srgbClr val="FF9900"/>
              </a:solidFill>
            </a:endParaRPr>
          </a:p>
        </p:txBody>
      </p:sp>
      <p:sp>
        <p:nvSpPr>
          <p:cNvPr id="3" name="İçerik Yer Tutucusu 2"/>
          <p:cNvSpPr>
            <a:spLocks noGrp="1"/>
          </p:cNvSpPr>
          <p:nvPr>
            <p:ph idx="1"/>
          </p:nvPr>
        </p:nvSpPr>
        <p:spPr>
          <a:xfrm>
            <a:off x="1141412" y="1243914"/>
            <a:ext cx="9905999" cy="5614086"/>
          </a:xfrm>
        </p:spPr>
        <p:txBody>
          <a:bodyPr/>
          <a:lstStyle/>
          <a:p>
            <a:r>
              <a:rPr lang="tr-TR" dirty="0"/>
              <a:t>Transistör, </a:t>
            </a:r>
            <a:r>
              <a:rPr lang="tr-TR" b="1" dirty="0"/>
              <a:t>küçük bir değerdeki gerilim veya akımla, büyük miktarda akımı veya gerilimi kontrol etmek için kullanılan yarı iletken bir devre elemanıdır</a:t>
            </a:r>
            <a:r>
              <a:rPr lang="tr-TR" dirty="0"/>
              <a:t>. Transistörler, bu özellikleri sayesinde elektronik cihazlarda elektrik sinyallerinin gücünü yükseltmek veya değiştirmek için kullanılırlar.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3072" y="3784270"/>
            <a:ext cx="3543814" cy="2070772"/>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843" y="3784270"/>
            <a:ext cx="3374811" cy="2075839"/>
          </a:xfrm>
          <a:prstGeom prst="rect">
            <a:avLst/>
          </a:prstGeom>
        </p:spPr>
      </p:pic>
    </p:spTree>
    <p:extLst>
      <p:ext uri="{BB962C8B-B14F-4D97-AF65-F5344CB8AC3E}">
        <p14:creationId xmlns:p14="http://schemas.microsoft.com/office/powerpoint/2010/main" val="3951201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3" y="-370703"/>
            <a:ext cx="9905998" cy="2097088"/>
          </a:xfrm>
        </p:spPr>
        <p:txBody>
          <a:bodyPr/>
          <a:lstStyle/>
          <a:p>
            <a:pPr algn="ctr"/>
            <a:r>
              <a:rPr lang="tr-TR" dirty="0" smtClean="0">
                <a:solidFill>
                  <a:srgbClr val="FF9900"/>
                </a:solidFill>
              </a:rPr>
              <a:t>Transıstor uçlarının bulunması</a:t>
            </a:r>
            <a:endParaRPr lang="tr-TR" dirty="0">
              <a:solidFill>
                <a:srgbClr val="FF9900"/>
              </a:solidFill>
            </a:endParaRPr>
          </a:p>
        </p:txBody>
      </p:sp>
      <p:sp>
        <p:nvSpPr>
          <p:cNvPr id="3" name="İçerik Yer Tutucusu 2"/>
          <p:cNvSpPr>
            <a:spLocks noGrp="1"/>
          </p:cNvSpPr>
          <p:nvPr>
            <p:ph idx="1"/>
          </p:nvPr>
        </p:nvSpPr>
        <p:spPr>
          <a:xfrm>
            <a:off x="1141412" y="1219200"/>
            <a:ext cx="9905999" cy="5638800"/>
          </a:xfrm>
        </p:spPr>
        <p:txBody>
          <a:bodyPr/>
          <a:lstStyle/>
          <a:p>
            <a:r>
              <a:rPr lang="tr-TR" dirty="0"/>
              <a:t>Ölçü aletinin bir probu </a:t>
            </a:r>
            <a:r>
              <a:rPr lang="tr-TR" b="1" dirty="0"/>
              <a:t>transistörün</a:t>
            </a:r>
            <a:r>
              <a:rPr lang="tr-TR" dirty="0"/>
              <a:t> bir ayağında sabit tutulurken diğer prop ayrı ayrı boştaki diğer iki ayağa değdirilir. Ölçü aletinde birbirine yakın, iki değer okununcaya kadar proplar yer değiştirmelidir. Ölçü aletinin sabit tutulan ucu </a:t>
            </a:r>
            <a:r>
              <a:rPr lang="tr-TR" b="1" dirty="0"/>
              <a:t>transistörün</a:t>
            </a:r>
            <a:r>
              <a:rPr lang="tr-TR" dirty="0"/>
              <a:t> beyz ucunu </a:t>
            </a:r>
            <a:r>
              <a:rPr lang="tr-TR" dirty="0" smtClean="0"/>
              <a:t>gösterir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8918" y="3492843"/>
            <a:ext cx="4506860" cy="2759523"/>
          </a:xfrm>
          <a:prstGeom prst="rect">
            <a:avLst/>
          </a:prstGeom>
        </p:spPr>
      </p:pic>
    </p:spTree>
    <p:extLst>
      <p:ext uri="{BB962C8B-B14F-4D97-AF65-F5344CB8AC3E}">
        <p14:creationId xmlns:p14="http://schemas.microsoft.com/office/powerpoint/2010/main" val="741901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3" y="0"/>
            <a:ext cx="9905998" cy="1573427"/>
          </a:xfrm>
        </p:spPr>
        <p:txBody>
          <a:bodyPr/>
          <a:lstStyle/>
          <a:p>
            <a:pPr algn="ctr"/>
            <a:r>
              <a:rPr lang="tr-TR" dirty="0" smtClean="0">
                <a:solidFill>
                  <a:srgbClr val="FF9900"/>
                </a:solidFill>
              </a:rPr>
              <a:t>Transıstor ölçümü nasıl yapılır?</a:t>
            </a:r>
            <a:endParaRPr lang="tr-TR" dirty="0">
              <a:solidFill>
                <a:srgbClr val="FF9900"/>
              </a:solidFill>
            </a:endParaRPr>
          </a:p>
        </p:txBody>
      </p:sp>
      <p:sp>
        <p:nvSpPr>
          <p:cNvPr id="3" name="İçerik Yer Tutucusu 2"/>
          <p:cNvSpPr>
            <a:spLocks noGrp="1"/>
          </p:cNvSpPr>
          <p:nvPr>
            <p:ph idx="1"/>
          </p:nvPr>
        </p:nvSpPr>
        <p:spPr>
          <a:xfrm>
            <a:off x="1141412" y="1318054"/>
            <a:ext cx="9905999" cy="5539946"/>
          </a:xfrm>
        </p:spPr>
        <p:txBody>
          <a:bodyPr/>
          <a:lstStyle/>
          <a:p>
            <a:r>
              <a:rPr lang="tr-TR" b="1" dirty="0"/>
              <a:t>Transistörün</a:t>
            </a:r>
            <a:r>
              <a:rPr lang="tr-TR" dirty="0"/>
              <a:t> sağlamlık kontrolü için dijital Avometre diyot ölçme konumuna alınır. Her bir aşamada yalnız iki bacağı arasındaki ön gerilim ölçülür. Sağlam bir </a:t>
            </a:r>
            <a:r>
              <a:rPr lang="tr-TR" b="1" dirty="0"/>
              <a:t>transistörün</a:t>
            </a:r>
            <a:r>
              <a:rPr lang="tr-TR" dirty="0"/>
              <a:t> doğru polarma altında bacakları arasındaki ön gerilim 0,7Volt civarındadır. Ters polarma uygulandığı zaman ise bu değer Avometrenin pil </a:t>
            </a:r>
            <a:r>
              <a:rPr lang="tr-TR" dirty="0" smtClean="0"/>
              <a:t>gerilimidir.</a:t>
            </a:r>
          </a:p>
          <a:p>
            <a:endParaRPr lang="tr-TR"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956" y="3715264"/>
            <a:ext cx="3429130" cy="2973860"/>
          </a:xfrm>
          <a:prstGeom prst="rect">
            <a:avLst/>
          </a:prstGeom>
        </p:spPr>
      </p:pic>
    </p:spTree>
    <p:extLst>
      <p:ext uri="{BB962C8B-B14F-4D97-AF65-F5344CB8AC3E}">
        <p14:creationId xmlns:p14="http://schemas.microsoft.com/office/powerpoint/2010/main" val="3417031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cstate="email">
            <a:duotone>
              <a:schemeClr val="bg2">
                <a:shade val="48000"/>
                <a:hueMod val="106000"/>
                <a:satMod val="140000"/>
                <a:lumMod val="42000"/>
              </a:schemeClr>
              <a:schemeClr val="bg2">
                <a:tint val="98000"/>
                <a:hueMod val="92000"/>
                <a:satMod val="220000"/>
                <a:lumMod val="90000"/>
              </a:schemeClr>
            </a:duotone>
            <a:extLst>
              <a:ext uri="{28A0092B-C50C-407E-A947-70E740481C1C}">
                <a14:useLocalDpi xmlns:a14="http://schemas.microsoft.com/office/drawing/2010/main"/>
              </a:ext>
            </a:extLst>
          </a:blip>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A134327-4864-46BB-A57A-7055C9E3AEC1}"/>
              </a:ext>
            </a:extLst>
          </p:cNvPr>
          <p:cNvSpPr>
            <a:spLocks noGrp="1"/>
          </p:cNvSpPr>
          <p:nvPr>
            <p:ph type="title"/>
          </p:nvPr>
        </p:nvSpPr>
        <p:spPr/>
        <p:txBody>
          <a:bodyPr rtlCol="0">
            <a:noAutofit/>
          </a:bodyPr>
          <a:lstStyle/>
          <a:p>
            <a:pPr algn="ctr"/>
            <a:r>
              <a:rPr lang="nn-NO" sz="4400" dirty="0" smtClean="0">
                <a:solidFill>
                  <a:srgbClr val="FF9900"/>
                </a:solidFill>
              </a:rPr>
              <a:t>D</a:t>
            </a:r>
            <a:r>
              <a:rPr lang="tr-TR" sz="4400" dirty="0" smtClean="0">
                <a:solidFill>
                  <a:srgbClr val="FF9900"/>
                </a:solidFill>
              </a:rPr>
              <a:t>ıyot </a:t>
            </a:r>
            <a:r>
              <a:rPr lang="nn-NO" sz="4400" dirty="0" smtClean="0">
                <a:solidFill>
                  <a:srgbClr val="FF9900"/>
                </a:solidFill>
              </a:rPr>
              <a:t>Ne</a:t>
            </a:r>
            <a:r>
              <a:rPr lang="tr-TR" sz="4400" dirty="0" smtClean="0">
                <a:solidFill>
                  <a:srgbClr val="FF9900"/>
                </a:solidFill>
              </a:rPr>
              <a:t>dır ne</a:t>
            </a:r>
            <a:r>
              <a:rPr lang="nn-NO" sz="4400" dirty="0" smtClean="0">
                <a:solidFill>
                  <a:srgbClr val="FF9900"/>
                </a:solidFill>
              </a:rPr>
              <a:t> </a:t>
            </a:r>
            <a:r>
              <a:rPr lang="nn-NO" sz="4400" dirty="0">
                <a:solidFill>
                  <a:srgbClr val="FF9900"/>
                </a:solidFill>
              </a:rPr>
              <a:t>İşe Yarar?</a:t>
            </a:r>
            <a:r>
              <a:rPr lang="nn-NO" sz="4400" dirty="0">
                <a:solidFill>
                  <a:srgbClr val="FFCC00"/>
                </a:solidFill>
              </a:rPr>
              <a:t/>
            </a:r>
            <a:br>
              <a:rPr lang="nn-NO" sz="4400" dirty="0">
                <a:solidFill>
                  <a:srgbClr val="FFCC00"/>
                </a:solidFill>
              </a:rPr>
            </a:br>
            <a:endParaRPr lang="tr-TR" sz="4400" dirty="0">
              <a:solidFill>
                <a:srgbClr val="FFCC00"/>
              </a:solidFill>
            </a:endParaRPr>
          </a:p>
        </p:txBody>
      </p:sp>
      <p:sp>
        <p:nvSpPr>
          <p:cNvPr id="3" name="İçerik Yer Tutucusu 2"/>
          <p:cNvSpPr>
            <a:spLocks noGrp="1"/>
          </p:cNvSpPr>
          <p:nvPr>
            <p:ph idx="1"/>
          </p:nvPr>
        </p:nvSpPr>
        <p:spPr>
          <a:xfrm>
            <a:off x="1347788" y="2239962"/>
            <a:ext cx="9905999" cy="4598988"/>
          </a:xfrm>
        </p:spPr>
        <p:txBody>
          <a:bodyPr/>
          <a:lstStyle/>
          <a:p>
            <a:r>
              <a:rPr lang="tr-TR" b="1" dirty="0"/>
              <a:t>Diyot</a:t>
            </a:r>
            <a:r>
              <a:rPr lang="tr-TR" dirty="0"/>
              <a:t>, elektrik akımının yalnızca bir yönde geçişine izin veren, yarı iletken maddelerden yapılmış iki uçlu bir devre elemanıdır. Devrelerde aşağıdaki </a:t>
            </a:r>
            <a:r>
              <a:rPr lang="tr-TR" i="1" dirty="0"/>
              <a:t>diyot sembolü</a:t>
            </a:r>
            <a:r>
              <a:rPr lang="tr-TR" dirty="0"/>
              <a:t> ile gösterilir:</a:t>
            </a:r>
            <a:endParaRPr lang="tr-TR" dirty="0" smtClean="0"/>
          </a:p>
          <a:p>
            <a:endParaRPr lang="tr-TR" dirty="0"/>
          </a:p>
          <a:p>
            <a:r>
              <a:rPr lang="tr-TR" dirty="0"/>
              <a:t>Diyotun devre sembolü</a:t>
            </a:r>
            <a:endParaRPr lang="tr-TR" dirty="0"/>
          </a:p>
          <a:p>
            <a:r>
              <a:rPr lang="tr-TR" dirty="0"/>
              <a:t>Diyotun </a:t>
            </a:r>
            <a:r>
              <a:rPr lang="tr-TR" b="1" dirty="0"/>
              <a:t>anot </a:t>
            </a:r>
            <a:r>
              <a:rPr lang="tr-TR" dirty="0"/>
              <a:t>ve </a:t>
            </a:r>
            <a:r>
              <a:rPr lang="tr-TR" b="1" dirty="0"/>
              <a:t>katot</a:t>
            </a:r>
            <a:r>
              <a:rPr lang="tr-TR" dirty="0"/>
              <a:t> olmak üzere iki bacağı bulunur. Diyotlar, akımı üzerlerinden yalnızca anottan katoda doğru iletirler. Su ile benzerliğinden örnek vermek gerekirse diyotlar, bir boru üzerindeki çef valf gibi davranırlar.</a:t>
            </a:r>
            <a:endParaRPr lang="tr-TR" dirty="0" smtClean="0"/>
          </a:p>
          <a:p>
            <a:endParaRPr lang="tr-TR" dirty="0">
              <a:solidFill>
                <a:schemeClr val="bg1">
                  <a:lumMod val="95000"/>
                  <a:lumOff val="5000"/>
                </a:schemeClr>
              </a:solidFill>
            </a:endParaRPr>
          </a:p>
          <a:p>
            <a:endParaRPr lang="tr-TR" dirty="0"/>
          </a:p>
        </p:txBody>
      </p:sp>
      <p:grpSp>
        <p:nvGrpSpPr>
          <p:cNvPr id="209" name="Grup 208">
            <a:extLst>
              <a:ext uri="{FF2B5EF4-FFF2-40B4-BE49-F238E27FC236}">
                <a16:creationId xmlns:a16="http://schemas.microsoft.com/office/drawing/2014/main" xmlns="" id="{A2E1FE48-FA7B-4262-B922-041542931DD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0"/>
            <a:ext cx="2305051" cy="6858001"/>
            <a:chOff x="0" y="0"/>
            <a:chExt cx="2305051" cy="6858001"/>
          </a:xfrm>
          <a:solidFill>
            <a:schemeClr val="tx1">
              <a:alpha val="70000"/>
            </a:schemeClr>
          </a:solidFill>
          <a:effectLst/>
        </p:grpSpPr>
        <p:sp>
          <p:nvSpPr>
            <p:cNvPr id="210" name="Dikdörtgen 209">
              <a:extLst>
                <a:ext uri="{FF2B5EF4-FFF2-40B4-BE49-F238E27FC236}">
                  <a16:creationId xmlns:a16="http://schemas.microsoft.com/office/drawing/2014/main" xmlns="" id="{F2E644B1-8F72-4AC4-89F1-EB3A027341E5}"/>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209675" y="4763"/>
              <a:ext cx="23813" cy="2181225"/>
            </a:xfrm>
            <a:prstGeom prst="rect">
              <a:avLst/>
            </a:pr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miter lim="800000"/>
                  <a:headEnd/>
                  <a:tailEnd/>
                </a14:hiddenLine>
              </a:ext>
            </a:extLst>
          </p:spPr>
        </p:sp>
        <p:sp>
          <p:nvSpPr>
            <p:cNvPr id="211" name="Serbest Biçim 6">
              <a:extLst>
                <a:ext uri="{FF2B5EF4-FFF2-40B4-BE49-F238E27FC236}">
                  <a16:creationId xmlns:a16="http://schemas.microsoft.com/office/drawing/2014/main" xmlns="" id="{1781B8E8-8A26-4FFB-BE0C-7C0C644F7C52}"/>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12" name="Serbest Biçim 7">
              <a:extLst>
                <a:ext uri="{FF2B5EF4-FFF2-40B4-BE49-F238E27FC236}">
                  <a16:creationId xmlns:a16="http://schemas.microsoft.com/office/drawing/2014/main" xmlns="" id="{4109D997-E9DF-4429-A643-3E691E2B706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13" name="Dikdörtgen 212">
              <a:extLst>
                <a:ext uri="{FF2B5EF4-FFF2-40B4-BE49-F238E27FC236}">
                  <a16:creationId xmlns:a16="http://schemas.microsoft.com/office/drawing/2014/main" xmlns="" id="{B392695A-F131-4C51-B689-3F4D5B1A2F1D}"/>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414338" y="9525"/>
              <a:ext cx="28575" cy="4481513"/>
            </a:xfrm>
            <a:prstGeom prst="rect">
              <a:avLst/>
            </a:pr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miter lim="800000"/>
                  <a:headEnd/>
                  <a:tailEnd/>
                </a14:hiddenLine>
              </a:ext>
            </a:extLst>
          </p:spPr>
        </p:sp>
        <p:sp>
          <p:nvSpPr>
            <p:cNvPr id="214" name="Serbest Biçim 9">
              <a:extLst>
                <a:ext uri="{FF2B5EF4-FFF2-40B4-BE49-F238E27FC236}">
                  <a16:creationId xmlns:a16="http://schemas.microsoft.com/office/drawing/2014/main" xmlns="" id="{8218EC3E-07D0-417A-B0A8-057F825EF793}"/>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15" name="Serbest Biçim 10">
              <a:extLst>
                <a:ext uri="{FF2B5EF4-FFF2-40B4-BE49-F238E27FC236}">
                  <a16:creationId xmlns:a16="http://schemas.microsoft.com/office/drawing/2014/main" xmlns="" id="{B036399E-7675-47B6-A645-242946879E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16" name="Serbest Biçim 11">
              <a:extLst>
                <a:ext uri="{FF2B5EF4-FFF2-40B4-BE49-F238E27FC236}">
                  <a16:creationId xmlns:a16="http://schemas.microsoft.com/office/drawing/2014/main" xmlns="" id="{C44A0438-B8A4-43B3-B17C-B919FCD92C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17" name="Serbest Biçim 12">
              <a:extLst>
                <a:ext uri="{FF2B5EF4-FFF2-40B4-BE49-F238E27FC236}">
                  <a16:creationId xmlns:a16="http://schemas.microsoft.com/office/drawing/2014/main" xmlns="" id="{ABC7257F-6F64-4B81-BDA7-7C232BCBA262}"/>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18" name="Serbest Biçim 13">
              <a:extLst>
                <a:ext uri="{FF2B5EF4-FFF2-40B4-BE49-F238E27FC236}">
                  <a16:creationId xmlns:a16="http://schemas.microsoft.com/office/drawing/2014/main" xmlns="" id="{72DD7E92-F033-480C-A220-63CE422C3A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19" name="Serbest Biçim 14">
              <a:extLst>
                <a:ext uri="{FF2B5EF4-FFF2-40B4-BE49-F238E27FC236}">
                  <a16:creationId xmlns:a16="http://schemas.microsoft.com/office/drawing/2014/main" xmlns="" id="{444A9AC9-463E-45E7-A818-13F664F7C0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20" name="Serbest Biçim 15">
              <a:extLst>
                <a:ext uri="{FF2B5EF4-FFF2-40B4-BE49-F238E27FC236}">
                  <a16:creationId xmlns:a16="http://schemas.microsoft.com/office/drawing/2014/main" xmlns="" id="{6CCE9BBE-5DE3-4991-80CA-DFEB928673D8}"/>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21" name="Serbest Biçim 16">
              <a:extLst>
                <a:ext uri="{FF2B5EF4-FFF2-40B4-BE49-F238E27FC236}">
                  <a16:creationId xmlns:a16="http://schemas.microsoft.com/office/drawing/2014/main" xmlns="" id="{3180F6DF-A13F-491C-BF97-B206E3E7B901}"/>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22" name="Serbest Biçim 17">
              <a:extLst>
                <a:ext uri="{FF2B5EF4-FFF2-40B4-BE49-F238E27FC236}">
                  <a16:creationId xmlns:a16="http://schemas.microsoft.com/office/drawing/2014/main" xmlns="" id="{CAD0E44C-73C8-42BB-ADA8-2BA6B30824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23" name="Serbest Biçim 18">
              <a:extLst>
                <a:ext uri="{FF2B5EF4-FFF2-40B4-BE49-F238E27FC236}">
                  <a16:creationId xmlns:a16="http://schemas.microsoft.com/office/drawing/2014/main" xmlns="" id="{436EC43E-A70D-4E5C-B275-35CA8E93C1B6}"/>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24" name="Serbest Biçim 19">
              <a:extLst>
                <a:ext uri="{FF2B5EF4-FFF2-40B4-BE49-F238E27FC236}">
                  <a16:creationId xmlns:a16="http://schemas.microsoft.com/office/drawing/2014/main" xmlns="" id="{ADE7E5B6-2E2A-4F56-9E90-F8613E6D10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25" name="Serbest Biçim 20">
              <a:extLst>
                <a:ext uri="{FF2B5EF4-FFF2-40B4-BE49-F238E27FC236}">
                  <a16:creationId xmlns:a16="http://schemas.microsoft.com/office/drawing/2014/main" xmlns="" id="{86B9E49B-AE8D-47E0-BACC-A6D0AC3AB23A}"/>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26" name="Serbest Biçim 21">
              <a:extLst>
                <a:ext uri="{FF2B5EF4-FFF2-40B4-BE49-F238E27FC236}">
                  <a16:creationId xmlns:a16="http://schemas.microsoft.com/office/drawing/2014/main" xmlns="" id="{2EB961AF-CD61-41BA-B0B2-0741A5ED6448}"/>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27" name="Serbest Biçim 22">
              <a:extLst>
                <a:ext uri="{FF2B5EF4-FFF2-40B4-BE49-F238E27FC236}">
                  <a16:creationId xmlns:a16="http://schemas.microsoft.com/office/drawing/2014/main" xmlns="" id="{DC42BDA1-810A-4135-B3B1-B3161D372A3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28" name="Serbest Biçim 23">
              <a:extLst>
                <a:ext uri="{FF2B5EF4-FFF2-40B4-BE49-F238E27FC236}">
                  <a16:creationId xmlns:a16="http://schemas.microsoft.com/office/drawing/2014/main" xmlns="" id="{FA51FCA8-FCF4-4116-8CB2-5C539E37F449}"/>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29" name="Serbest Biçim 24">
              <a:extLst>
                <a:ext uri="{FF2B5EF4-FFF2-40B4-BE49-F238E27FC236}">
                  <a16:creationId xmlns:a16="http://schemas.microsoft.com/office/drawing/2014/main" xmlns="" id="{F2850A10-CDBC-462A-8CB7-025874683447}"/>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30" name="Serbest Biçim 25">
              <a:extLst>
                <a:ext uri="{FF2B5EF4-FFF2-40B4-BE49-F238E27FC236}">
                  <a16:creationId xmlns:a16="http://schemas.microsoft.com/office/drawing/2014/main" xmlns="" id="{738A37B9-77C2-4464-BF1F-2AF25A0D29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31" name="Serbest Biçim 26">
              <a:extLst>
                <a:ext uri="{FF2B5EF4-FFF2-40B4-BE49-F238E27FC236}">
                  <a16:creationId xmlns:a16="http://schemas.microsoft.com/office/drawing/2014/main" xmlns="" id="{89026C8B-A162-4523-A51B-9F1200BC603D}"/>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32" name="Serbest Biçim 27">
              <a:extLst>
                <a:ext uri="{FF2B5EF4-FFF2-40B4-BE49-F238E27FC236}">
                  <a16:creationId xmlns:a16="http://schemas.microsoft.com/office/drawing/2014/main" xmlns="" id="{5B76BC40-1FA2-477D-B2C2-4763577DB7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33" name="Serbest Biçim 28">
              <a:extLst>
                <a:ext uri="{FF2B5EF4-FFF2-40B4-BE49-F238E27FC236}">
                  <a16:creationId xmlns:a16="http://schemas.microsoft.com/office/drawing/2014/main" xmlns="" id="{6BC68EAA-2809-4AE4-80C1-2555CEF73DF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34" name="Serbest Biçim 29">
              <a:extLst>
                <a:ext uri="{FF2B5EF4-FFF2-40B4-BE49-F238E27FC236}">
                  <a16:creationId xmlns:a16="http://schemas.microsoft.com/office/drawing/2014/main" xmlns="" id="{FE709D1B-0541-4414-9E87-CF7D6918C14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35" name="Serbest Biçim 30">
              <a:extLst>
                <a:ext uri="{FF2B5EF4-FFF2-40B4-BE49-F238E27FC236}">
                  <a16:creationId xmlns:a16="http://schemas.microsoft.com/office/drawing/2014/main" xmlns="" id="{33BCB888-11B8-4D01-BCDA-59BBA28DCE0B}"/>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36" name="Serbest Biçim 31">
              <a:extLst>
                <a:ext uri="{FF2B5EF4-FFF2-40B4-BE49-F238E27FC236}">
                  <a16:creationId xmlns:a16="http://schemas.microsoft.com/office/drawing/2014/main" xmlns="" id="{28E5CE3E-C11A-4CF7-82BF-37D1221D4E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37" name="Serbest Biçim 32">
              <a:extLst>
                <a:ext uri="{FF2B5EF4-FFF2-40B4-BE49-F238E27FC236}">
                  <a16:creationId xmlns:a16="http://schemas.microsoft.com/office/drawing/2014/main" xmlns="" id="{55284FC3-21FB-4FA7-B695-2D6A9CEF73E0}"/>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38" name="Dikdörtgen 237">
              <a:extLst>
                <a:ext uri="{FF2B5EF4-FFF2-40B4-BE49-F238E27FC236}">
                  <a16:creationId xmlns:a16="http://schemas.microsoft.com/office/drawing/2014/main" xmlns="" id="{13DA6B78-00DE-4E55-9124-EFD72519BB99}"/>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2938" y="6610350"/>
              <a:ext cx="23813" cy="242888"/>
            </a:xfrm>
            <a:prstGeom prst="rect">
              <a:avLst/>
            </a:pr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miter lim="800000"/>
                  <a:headEnd/>
                  <a:tailEnd/>
                </a14:hiddenLine>
              </a:ext>
            </a:extLst>
          </p:spPr>
        </p:sp>
        <p:sp>
          <p:nvSpPr>
            <p:cNvPr id="239" name="Serbest Biçim 34">
              <a:extLst>
                <a:ext uri="{FF2B5EF4-FFF2-40B4-BE49-F238E27FC236}">
                  <a16:creationId xmlns:a16="http://schemas.microsoft.com/office/drawing/2014/main" xmlns="" id="{D4602B0F-2844-48BE-9B4A-0366AC904506}"/>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40" name="Serbest Biçim 35">
              <a:extLst>
                <a:ext uri="{FF2B5EF4-FFF2-40B4-BE49-F238E27FC236}">
                  <a16:creationId xmlns:a16="http://schemas.microsoft.com/office/drawing/2014/main" xmlns="" id="{E31E05BB-6004-474D-9900-D990378FD3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41" name="Serbest Biçim 36">
              <a:extLst>
                <a:ext uri="{FF2B5EF4-FFF2-40B4-BE49-F238E27FC236}">
                  <a16:creationId xmlns:a16="http://schemas.microsoft.com/office/drawing/2014/main" xmlns="" id="{00BD01ED-F65D-4601-A77D-508E960E09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42" name="Serbest Biçim 37">
              <a:extLst>
                <a:ext uri="{FF2B5EF4-FFF2-40B4-BE49-F238E27FC236}">
                  <a16:creationId xmlns:a16="http://schemas.microsoft.com/office/drawing/2014/main" xmlns="" id="{FD307CAE-789C-4E80-B6F1-9858A3ABA3F8}"/>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43" name="Serbest Biçim 38">
              <a:extLst>
                <a:ext uri="{FF2B5EF4-FFF2-40B4-BE49-F238E27FC236}">
                  <a16:creationId xmlns:a16="http://schemas.microsoft.com/office/drawing/2014/main" xmlns="" id="{94B97B29-709E-4E24-B2FA-EF84AA12D2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44" name="Serbest Biçim 39">
              <a:extLst>
                <a:ext uri="{FF2B5EF4-FFF2-40B4-BE49-F238E27FC236}">
                  <a16:creationId xmlns:a16="http://schemas.microsoft.com/office/drawing/2014/main" xmlns="" id="{C05D52B9-1FA2-4E7C-8229-B09811A90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45" name="Serbest Biçim 40">
              <a:extLst>
                <a:ext uri="{FF2B5EF4-FFF2-40B4-BE49-F238E27FC236}">
                  <a16:creationId xmlns:a16="http://schemas.microsoft.com/office/drawing/2014/main" xmlns="" id="{CC0A5575-2FB9-440F-B9A8-E0DDE1C37CED}"/>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46" name="Serbest Biçim 41">
              <a:extLst>
                <a:ext uri="{FF2B5EF4-FFF2-40B4-BE49-F238E27FC236}">
                  <a16:creationId xmlns:a16="http://schemas.microsoft.com/office/drawing/2014/main" xmlns="" id="{AFFCC88F-01DF-4DE1-8CD5-88631E3091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47" name="Serbest Biçim 42">
              <a:extLst>
                <a:ext uri="{FF2B5EF4-FFF2-40B4-BE49-F238E27FC236}">
                  <a16:creationId xmlns:a16="http://schemas.microsoft.com/office/drawing/2014/main" xmlns="" id="{33EEC40B-E2CD-4BAC-94D6-85B707142267}"/>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48" name="Serbest Biçim 43">
              <a:extLst>
                <a:ext uri="{FF2B5EF4-FFF2-40B4-BE49-F238E27FC236}">
                  <a16:creationId xmlns:a16="http://schemas.microsoft.com/office/drawing/2014/main" xmlns="" id="{3E0E9643-5C60-4933-BB1B-9A09057E72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49" name="Serbest Biçim 44">
              <a:extLst>
                <a:ext uri="{FF2B5EF4-FFF2-40B4-BE49-F238E27FC236}">
                  <a16:creationId xmlns:a16="http://schemas.microsoft.com/office/drawing/2014/main" xmlns="" id="{94F86E92-9EC7-437C-946B-31E7C1C4771A}"/>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50" name="Dikdörtgen 249">
              <a:extLst>
                <a:ext uri="{FF2B5EF4-FFF2-40B4-BE49-F238E27FC236}">
                  <a16:creationId xmlns:a16="http://schemas.microsoft.com/office/drawing/2014/main" xmlns="" id="{BE9A51BE-C514-46B5-ABA6-7E7C878F8E53}"/>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228725" y="4662488"/>
              <a:ext cx="23813" cy="2181225"/>
            </a:xfrm>
            <a:prstGeom prst="rect">
              <a:avLst/>
            </a:pr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miter lim="800000"/>
                  <a:headEnd/>
                  <a:tailEnd/>
                </a14:hiddenLine>
              </a:ext>
            </a:extLst>
          </p:spPr>
        </p:sp>
        <p:sp>
          <p:nvSpPr>
            <p:cNvPr id="251" name="Serbest Biçim 46">
              <a:extLst>
                <a:ext uri="{FF2B5EF4-FFF2-40B4-BE49-F238E27FC236}">
                  <a16:creationId xmlns:a16="http://schemas.microsoft.com/office/drawing/2014/main" xmlns="" id="{8B255447-F0E9-4D96-A4B0-F9EDDE58A3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52" name="Serbest Biçim 47">
              <a:extLst>
                <a:ext uri="{FF2B5EF4-FFF2-40B4-BE49-F238E27FC236}">
                  <a16:creationId xmlns:a16="http://schemas.microsoft.com/office/drawing/2014/main" xmlns="" id="{AFAC5F3A-3BE7-489E-A848-498B9995F1D2}"/>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53" name="Serbest Biçim 48">
              <a:extLst>
                <a:ext uri="{FF2B5EF4-FFF2-40B4-BE49-F238E27FC236}">
                  <a16:creationId xmlns:a16="http://schemas.microsoft.com/office/drawing/2014/main" xmlns="" id="{A974E7AA-5EF3-4817-B0AE-4C1A784EE9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54" name="Serbest Biçim 49">
              <a:extLst>
                <a:ext uri="{FF2B5EF4-FFF2-40B4-BE49-F238E27FC236}">
                  <a16:creationId xmlns:a16="http://schemas.microsoft.com/office/drawing/2014/main" xmlns="" id="{8AA54AC1-3E87-49C0-A594-87829A2CFF37}"/>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55" name="Serbest Biçim 50">
              <a:extLst>
                <a:ext uri="{FF2B5EF4-FFF2-40B4-BE49-F238E27FC236}">
                  <a16:creationId xmlns:a16="http://schemas.microsoft.com/office/drawing/2014/main" xmlns="" id="{CC237789-73BC-4BD9-BFE8-1325FA4B5224}"/>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56" name="Serbest Biçim 51">
              <a:extLst>
                <a:ext uri="{FF2B5EF4-FFF2-40B4-BE49-F238E27FC236}">
                  <a16:creationId xmlns:a16="http://schemas.microsoft.com/office/drawing/2014/main" xmlns="" id="{DCF4052D-CF62-47DC-991E-49D0BA908F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57" name="Serbest Biçim 52">
              <a:extLst>
                <a:ext uri="{FF2B5EF4-FFF2-40B4-BE49-F238E27FC236}">
                  <a16:creationId xmlns:a16="http://schemas.microsoft.com/office/drawing/2014/main" xmlns="" id="{2ABD9104-C938-44F2-8622-8407A2593B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58" name="Serbest Biçim 53">
              <a:extLst>
                <a:ext uri="{FF2B5EF4-FFF2-40B4-BE49-F238E27FC236}">
                  <a16:creationId xmlns:a16="http://schemas.microsoft.com/office/drawing/2014/main" xmlns="" id="{4AA18F60-3E86-4A5A-B82E-A79183ED3631}"/>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59" name="Serbest Biçim 54">
              <a:extLst>
                <a:ext uri="{FF2B5EF4-FFF2-40B4-BE49-F238E27FC236}">
                  <a16:creationId xmlns:a16="http://schemas.microsoft.com/office/drawing/2014/main" xmlns="" id="{0F34C941-6196-4937-99E5-14AAD23F280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60" name="Serbest Biçim 55">
              <a:extLst>
                <a:ext uri="{FF2B5EF4-FFF2-40B4-BE49-F238E27FC236}">
                  <a16:creationId xmlns:a16="http://schemas.microsoft.com/office/drawing/2014/main" xmlns="" id="{60DB8A6C-23D7-4A88-BDCE-8FEC86A123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61" name="Serbest Biçim 56">
              <a:extLst>
                <a:ext uri="{FF2B5EF4-FFF2-40B4-BE49-F238E27FC236}">
                  <a16:creationId xmlns:a16="http://schemas.microsoft.com/office/drawing/2014/main" xmlns="" id="{29F5F702-AEE6-4633-BB20-7A15C3A31FD6}"/>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62" name="Serbest Biçim 57">
              <a:extLst>
                <a:ext uri="{FF2B5EF4-FFF2-40B4-BE49-F238E27FC236}">
                  <a16:creationId xmlns:a16="http://schemas.microsoft.com/office/drawing/2014/main" xmlns="" id="{F30C7A45-6890-4EA5-9F6B-E2AB4D04C5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sp>
          <p:nvSpPr>
            <p:cNvPr id="263" name="Serbest Biçim 58">
              <a:extLst>
                <a:ext uri="{FF2B5EF4-FFF2-40B4-BE49-F238E27FC236}">
                  <a16:creationId xmlns:a16="http://schemas.microsoft.com/office/drawing/2014/main" xmlns="" id="{F31A7373-F68A-485D-95DC-B53ACC7B5F99}"/>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xmlns:a16="http://schemas.microsoft.com/office/drawing/2014/main" xmlns:p14="http://schemas.microsoft.com/office/powerpoint/2010/main" w="9525">
                  <a:solidFill>
                    <a:srgbClr val="000000"/>
                  </a:solidFill>
                  <a:round/>
                  <a:headEnd/>
                  <a:tailEnd/>
                </a14:hiddenLine>
              </a:ext>
            </a:extLst>
          </p:spPr>
        </p:sp>
      </p:grpSp>
      <p:pic>
        <p:nvPicPr>
          <p:cNvPr id="5" name="Resim 4"/>
          <p:cNvPicPr>
            <a:picLocks noChangeAspect="1"/>
          </p:cNvPicPr>
          <p:nvPr/>
        </p:nvPicPr>
        <p:blipFill>
          <a:blip r:embed="rId4"/>
          <a:stretch>
            <a:fillRect/>
          </a:stretch>
        </p:blipFill>
        <p:spPr>
          <a:xfrm>
            <a:off x="1685925" y="3630386"/>
            <a:ext cx="2718312" cy="689451"/>
          </a:xfrm>
          <a:prstGeom prst="rect">
            <a:avLst/>
          </a:prstGeom>
        </p:spPr>
      </p:pic>
    </p:spTree>
    <p:extLst>
      <p:ext uri="{BB962C8B-B14F-4D97-AF65-F5344CB8AC3E}">
        <p14:creationId xmlns:p14="http://schemas.microsoft.com/office/powerpoint/2010/main" val="302665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Dikdörtgen 90">
            <a:extLst>
              <a:ext uri="{FF2B5EF4-FFF2-40B4-BE49-F238E27FC236}">
                <a16:creationId xmlns:a16="http://schemas.microsoft.com/office/drawing/2014/main" xmlns="" id="{5BE62A68-92FB-4DA6-B1D6-FA043544A9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tr-TR" dirty="0"/>
          </a:p>
        </p:txBody>
      </p:sp>
      <p:pic>
        <p:nvPicPr>
          <p:cNvPr id="93" name="Resim 2">
            <a:extLst>
              <a:ext uri="{FF2B5EF4-FFF2-40B4-BE49-F238E27FC236}">
                <a16:creationId xmlns:a16="http://schemas.microsoft.com/office/drawing/2014/main" xmlns="" id="{10A6DFCC-5864-48A7-8196-CBCF038BB88B}"/>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email">
            <a:alphaModFix amt="30000"/>
            <a:extLst>
              <a:ext uri="{28A0092B-C50C-407E-A947-70E740481C1C}">
                <a14:useLocalDpi xmlns:a14="http://schemas.microsoft.com/office/drawing/2010/main"/>
              </a:ext>
            </a:extLst>
          </a:blip>
          <a:srcRect/>
          <a:stretch>
            <a:fillRect/>
          </a:stretch>
        </p:blipFill>
        <p:spPr bwMode="auto">
          <a:xfrm>
            <a:off x="-2783" y="0"/>
            <a:ext cx="12188952" cy="6858000"/>
          </a:xfrm>
          <a:prstGeom prst="rect">
            <a:avLst/>
          </a:prstGeom>
          <a:noFill/>
          <a:extLst>
            <a:ext uri="{909E8E84-426E-40dd-AFC4-6F175D3DCCD1}">
              <a14:hiddenFill xmlns="" xmlns:a14="http://schemas.microsoft.com/office/drawing/2010/main" xmlns:a16="http://schemas.microsoft.com/office/drawing/2014/main" xmlns:dgm="http://schemas.openxmlformats.org/drawingml/2006/diagram" xmlns:p14="http://schemas.microsoft.com/office/powerpoint/2010/main">
                <a:solidFill>
                  <a:srgbClr val="FFFFFF"/>
                </a:solidFill>
              </a14:hiddenFill>
            </a:ext>
          </a:extLst>
        </p:spPr>
      </p:pic>
      <p:grpSp>
        <p:nvGrpSpPr>
          <p:cNvPr id="95" name="Grup 94">
            <a:extLst>
              <a:ext uri="{FF2B5EF4-FFF2-40B4-BE49-F238E27FC236}">
                <a16:creationId xmlns:a16="http://schemas.microsoft.com/office/drawing/2014/main" xmlns="" id="{03CA880E-A155-41A2-B87D-21AC3CE3331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0"/>
            <a:ext cx="1220788" cy="6858001"/>
            <a:chOff x="-14288" y="0"/>
            <a:chExt cx="1220788" cy="6858001"/>
          </a:xfrm>
          <a:gradFill flip="none" rotWithShape="1">
            <a:gsLst>
              <a:gs pos="0">
                <a:schemeClr val="bg2"/>
              </a:gs>
              <a:gs pos="100000">
                <a:schemeClr val="bg2">
                  <a:lumMod val="60000"/>
                  <a:lumOff val="40000"/>
                </a:schemeClr>
              </a:gs>
            </a:gsLst>
            <a:lin ang="5400000" scaled="0"/>
            <a:tileRect/>
          </a:gradFill>
        </p:grpSpPr>
        <p:sp>
          <p:nvSpPr>
            <p:cNvPr id="96" name="Dikdörtgen 5">
              <a:extLst>
                <a:ext uri="{FF2B5EF4-FFF2-40B4-BE49-F238E27FC236}">
                  <a16:creationId xmlns:a16="http://schemas.microsoft.com/office/drawing/2014/main" xmlns="" id="{AD179668-A46F-4D4C-8C75-2F3B4B5787B0}"/>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14300" y="4763"/>
              <a:ext cx="23813" cy="2181225"/>
            </a:xfrm>
            <a:prstGeom prst="rect">
              <a:avLst/>
            </a:pr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miter lim="800000"/>
                  <a:headEnd/>
                  <a:tailEnd/>
                </a14:hiddenLine>
              </a:ext>
            </a:extLst>
          </p:spPr>
        </p:sp>
        <p:sp>
          <p:nvSpPr>
            <p:cNvPr id="97" name="Serbest Biçim 6">
              <a:extLst>
                <a:ext uri="{FF2B5EF4-FFF2-40B4-BE49-F238E27FC236}">
                  <a16:creationId xmlns:a16="http://schemas.microsoft.com/office/drawing/2014/main" xmlns="" id="{0DB283C2-E19A-4A75-909F-450DB72DECD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98" name="Serbest Biçim 7">
              <a:extLst>
                <a:ext uri="{FF2B5EF4-FFF2-40B4-BE49-F238E27FC236}">
                  <a16:creationId xmlns:a16="http://schemas.microsoft.com/office/drawing/2014/main" xmlns="" id="{B674E08A-09B5-42AD-805C-43DAE1D0BE9A}"/>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99" name="Serbest Biçim 8">
              <a:extLst>
                <a:ext uri="{FF2B5EF4-FFF2-40B4-BE49-F238E27FC236}">
                  <a16:creationId xmlns:a16="http://schemas.microsoft.com/office/drawing/2014/main" xmlns="" id="{248B903F-D11E-41B4-A6F7-5ACF56D76B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00" name="Serbest Biçim 9">
              <a:extLst>
                <a:ext uri="{FF2B5EF4-FFF2-40B4-BE49-F238E27FC236}">
                  <a16:creationId xmlns:a16="http://schemas.microsoft.com/office/drawing/2014/main" xmlns="" id="{68B65942-DED3-475B-B28D-839E15541C75}"/>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01" name="Serbest Biçim 10">
              <a:extLst>
                <a:ext uri="{FF2B5EF4-FFF2-40B4-BE49-F238E27FC236}">
                  <a16:creationId xmlns:a16="http://schemas.microsoft.com/office/drawing/2014/main" xmlns="" id="{54C02C20-8E50-4D5F-9E89-7266186B10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02" name="Serbest Biçim 11">
              <a:extLst>
                <a:ext uri="{FF2B5EF4-FFF2-40B4-BE49-F238E27FC236}">
                  <a16:creationId xmlns:a16="http://schemas.microsoft.com/office/drawing/2014/main" xmlns="" id="{057C79DE-C22B-4732-B921-1EEF64DAD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03" name="Serbest Biçim 12">
              <a:extLst>
                <a:ext uri="{FF2B5EF4-FFF2-40B4-BE49-F238E27FC236}">
                  <a16:creationId xmlns:a16="http://schemas.microsoft.com/office/drawing/2014/main" xmlns="" id="{21E55FE5-F856-4E6D-A505-4A5AA92FC24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04" name="Serbest Biçim 13">
              <a:extLst>
                <a:ext uri="{FF2B5EF4-FFF2-40B4-BE49-F238E27FC236}">
                  <a16:creationId xmlns:a16="http://schemas.microsoft.com/office/drawing/2014/main" xmlns="" id="{564ACC84-D8A2-43FB-AB43-D7A892AC83B0}"/>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05" name="Serbest Biçim 14">
              <a:extLst>
                <a:ext uri="{FF2B5EF4-FFF2-40B4-BE49-F238E27FC236}">
                  <a16:creationId xmlns:a16="http://schemas.microsoft.com/office/drawing/2014/main" xmlns="" id="{33DE6074-A243-4841-8A21-41739E524B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06" name="Serbest Biçim 15">
              <a:extLst>
                <a:ext uri="{FF2B5EF4-FFF2-40B4-BE49-F238E27FC236}">
                  <a16:creationId xmlns:a16="http://schemas.microsoft.com/office/drawing/2014/main" xmlns="" id="{6AD73007-A6A4-498E-8AF9-C3F7D61DCDB7}"/>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07" name="Satır 16">
              <a:extLst>
                <a:ext uri="{FF2B5EF4-FFF2-40B4-BE49-F238E27FC236}">
                  <a16:creationId xmlns:a16="http://schemas.microsoft.com/office/drawing/2014/main" xmlns="" id="{541BFD40-70B0-48BA-9216-9C67411F450B}"/>
                </a:ext>
                <a:ext uri="{C183D7F6-B498-43B3-948B-1728B52AA6E4}">
                  <adec:decorative xmlns:adec="http://schemas.microsoft.com/office/drawing/2017/decorative" xmlns="" val="1"/>
                </a:ext>
              </a:extLst>
            </p:cNvPr>
            <p:cNvSpPr>
              <a:spLocks noChangeShapeType="1"/>
            </p:cNvSpPr>
            <p:nvPr>
              <p:extLst>
                <p:ext uri="{386F3935-93C4-4BCD-93E2-E3B085C9AB24}">
                  <p16:designElem xmlns:p16="http://schemas.microsoft.com/office/powerpoint/2015/main" xmlns=""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08" name="Serbest Biçim 17">
              <a:extLst>
                <a:ext uri="{FF2B5EF4-FFF2-40B4-BE49-F238E27FC236}">
                  <a16:creationId xmlns:a16="http://schemas.microsoft.com/office/drawing/2014/main" xmlns="" id="{7DFC59A5-0E43-4308-8BFB-F505CFB549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09" name="Serbest Biçim 18">
              <a:extLst>
                <a:ext uri="{FF2B5EF4-FFF2-40B4-BE49-F238E27FC236}">
                  <a16:creationId xmlns:a16="http://schemas.microsoft.com/office/drawing/2014/main" xmlns="" id="{0852232F-7FE7-4B61-AC34-F29289DAC7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10" name="Serbest Biçim 19">
              <a:extLst>
                <a:ext uri="{FF2B5EF4-FFF2-40B4-BE49-F238E27FC236}">
                  <a16:creationId xmlns:a16="http://schemas.microsoft.com/office/drawing/2014/main" xmlns="" id="{F2467A7F-F122-4464-A682-8C4DB1DA1E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11" name="Serbest Biçim 20">
              <a:extLst>
                <a:ext uri="{FF2B5EF4-FFF2-40B4-BE49-F238E27FC236}">
                  <a16:creationId xmlns:a16="http://schemas.microsoft.com/office/drawing/2014/main" xmlns="" id="{2178D569-0695-49D6-8261-1BF6E2E48F2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12" name="Dikdörtgen 21">
              <a:extLst>
                <a:ext uri="{FF2B5EF4-FFF2-40B4-BE49-F238E27FC236}">
                  <a16:creationId xmlns:a16="http://schemas.microsoft.com/office/drawing/2014/main" xmlns="" id="{E289FFF1-2E96-4F4A-94D2-D1FED6AE8AA2}"/>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33350" y="4662488"/>
              <a:ext cx="23813" cy="2181225"/>
            </a:xfrm>
            <a:prstGeom prst="rect">
              <a:avLst/>
            </a:pr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miter lim="800000"/>
                  <a:headEnd/>
                  <a:tailEnd/>
                </a14:hiddenLine>
              </a:ext>
            </a:extLst>
          </p:spPr>
        </p:sp>
        <p:sp>
          <p:nvSpPr>
            <p:cNvPr id="113" name="Serbest Biçim 22">
              <a:extLst>
                <a:ext uri="{FF2B5EF4-FFF2-40B4-BE49-F238E27FC236}">
                  <a16:creationId xmlns:a16="http://schemas.microsoft.com/office/drawing/2014/main" xmlns="" id="{F0509D92-D47A-49BC-899A-0C2AB53BC6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14" name="Serbest Biçim 23">
              <a:extLst>
                <a:ext uri="{FF2B5EF4-FFF2-40B4-BE49-F238E27FC236}">
                  <a16:creationId xmlns:a16="http://schemas.microsoft.com/office/drawing/2014/main" xmlns="" id="{606E419B-186B-4DA7-95FA-F921A2D3FC30}"/>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15" name="Serbest Biçim 24">
              <a:extLst>
                <a:ext uri="{FF2B5EF4-FFF2-40B4-BE49-F238E27FC236}">
                  <a16:creationId xmlns:a16="http://schemas.microsoft.com/office/drawing/2014/main" xmlns="" id="{35DBBAC4-A0DC-44A6-A64F-3FF22BC30B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16" name="Serbest Biçim 25">
              <a:extLst>
                <a:ext uri="{FF2B5EF4-FFF2-40B4-BE49-F238E27FC236}">
                  <a16:creationId xmlns:a16="http://schemas.microsoft.com/office/drawing/2014/main" xmlns="" id="{45359546-A3CF-4560-869D-4C642B0F754D}"/>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17" name="Serbest Biçim 26">
              <a:extLst>
                <a:ext uri="{FF2B5EF4-FFF2-40B4-BE49-F238E27FC236}">
                  <a16:creationId xmlns:a16="http://schemas.microsoft.com/office/drawing/2014/main" xmlns="" id="{A9D2DDA1-3EE0-4B5E-8107-6000BCB2B4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18" name="Serbest Biçim 27">
              <a:extLst>
                <a:ext uri="{FF2B5EF4-FFF2-40B4-BE49-F238E27FC236}">
                  <a16:creationId xmlns:a16="http://schemas.microsoft.com/office/drawing/2014/main" xmlns="" id="{6DA22C48-18EA-47BE-B75A-9594E025BEF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19" name="Serbest Biçim 28">
              <a:extLst>
                <a:ext uri="{FF2B5EF4-FFF2-40B4-BE49-F238E27FC236}">
                  <a16:creationId xmlns:a16="http://schemas.microsoft.com/office/drawing/2014/main" xmlns="" id="{411A5F9B-C5BD-4FE0-BEE1-5FA9B82FB34E}"/>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20" name="Serbest Biçim 29">
              <a:extLst>
                <a:ext uri="{FF2B5EF4-FFF2-40B4-BE49-F238E27FC236}">
                  <a16:creationId xmlns:a16="http://schemas.microsoft.com/office/drawing/2014/main" xmlns="" id="{AFFCFD60-FB34-408B-A2EA-311A1093D0E2}"/>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21" name="Serbest Biçim 30">
              <a:extLst>
                <a:ext uri="{FF2B5EF4-FFF2-40B4-BE49-F238E27FC236}">
                  <a16:creationId xmlns:a16="http://schemas.microsoft.com/office/drawing/2014/main" xmlns="" id="{72B9EBCA-3EF6-4296-80E0-CD849B27ED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22" name="Serbest Biçim 31">
              <a:extLst>
                <a:ext uri="{FF2B5EF4-FFF2-40B4-BE49-F238E27FC236}">
                  <a16:creationId xmlns:a16="http://schemas.microsoft.com/office/drawing/2014/main" xmlns="" id="{CC021197-0DB7-42B6-93BB-32252A93738C}"/>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grpSp>
      <p:sp>
        <p:nvSpPr>
          <p:cNvPr id="2" name="Başlık 1">
            <a:extLst>
              <a:ext uri="{FF2B5EF4-FFF2-40B4-BE49-F238E27FC236}">
                <a16:creationId xmlns:a16="http://schemas.microsoft.com/office/drawing/2014/main" xmlns="" id="{9A134327-4864-46BB-A57A-7055C9E3AEC1}"/>
              </a:ext>
            </a:extLst>
          </p:cNvPr>
          <p:cNvSpPr>
            <a:spLocks noGrp="1"/>
          </p:cNvSpPr>
          <p:nvPr>
            <p:ph type="title"/>
          </p:nvPr>
        </p:nvSpPr>
        <p:spPr/>
        <p:txBody>
          <a:bodyPr>
            <a:normAutofit/>
          </a:bodyPr>
          <a:lstStyle/>
          <a:p>
            <a:pPr algn="ctr"/>
            <a:r>
              <a:rPr lang="tr-TR" sz="4800" dirty="0" smtClean="0">
                <a:solidFill>
                  <a:srgbClr val="FF9900"/>
                </a:solidFill>
              </a:rPr>
              <a:t>Dıyot uçlarının bulunması</a:t>
            </a:r>
            <a:endParaRPr lang="tr-TR" sz="4800" dirty="0">
              <a:solidFill>
                <a:srgbClr val="FF9900"/>
              </a:solidFill>
            </a:endParaRPr>
          </a:p>
        </p:txBody>
      </p:sp>
      <p:grpSp>
        <p:nvGrpSpPr>
          <p:cNvPr id="126" name="Grup 125">
            <a:extLst>
              <a:ext uri="{FF2B5EF4-FFF2-40B4-BE49-F238E27FC236}">
                <a16:creationId xmlns:a16="http://schemas.microsoft.com/office/drawing/2014/main" xmlns="" id="{A847D4E2-EA7B-40EF-8062-D1FAF838F65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379200" y="0"/>
            <a:ext cx="674688" cy="6848476"/>
            <a:chOff x="11364912" y="0"/>
            <a:chExt cx="674688" cy="6848476"/>
          </a:xfrm>
          <a:gradFill flip="none" rotWithShape="1">
            <a:gsLst>
              <a:gs pos="0">
                <a:schemeClr val="bg2"/>
              </a:gs>
              <a:gs pos="100000">
                <a:schemeClr val="bg2">
                  <a:lumMod val="60000"/>
                  <a:lumOff val="40000"/>
                  <a:alpha val="60000"/>
                </a:schemeClr>
              </a:gs>
            </a:gsLst>
            <a:lin ang="5400000" scaled="0"/>
            <a:tileRect/>
          </a:gradFill>
        </p:grpSpPr>
        <p:sp>
          <p:nvSpPr>
            <p:cNvPr id="127" name="Serbest Biçim 32">
              <a:extLst>
                <a:ext uri="{FF2B5EF4-FFF2-40B4-BE49-F238E27FC236}">
                  <a16:creationId xmlns:a16="http://schemas.microsoft.com/office/drawing/2014/main" xmlns="" id="{F1549F3B-53A1-4D15-8E8E-4297D91B8D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28" name="Serbest Biçim 33">
              <a:extLst>
                <a:ext uri="{FF2B5EF4-FFF2-40B4-BE49-F238E27FC236}">
                  <a16:creationId xmlns:a16="http://schemas.microsoft.com/office/drawing/2014/main" xmlns="" id="{841347B2-F767-433C-946A-1B19B4C40EB3}"/>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29" name="Serbest Biçim 34">
              <a:extLst>
                <a:ext uri="{FF2B5EF4-FFF2-40B4-BE49-F238E27FC236}">
                  <a16:creationId xmlns:a16="http://schemas.microsoft.com/office/drawing/2014/main" xmlns="" id="{B34A4847-B6CA-4001-8EB1-33B3854A4486}"/>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30" name="Serbest Biçim 35">
              <a:extLst>
                <a:ext uri="{FF2B5EF4-FFF2-40B4-BE49-F238E27FC236}">
                  <a16:creationId xmlns:a16="http://schemas.microsoft.com/office/drawing/2014/main" xmlns="" id="{EF334B32-D0A0-45DE-99CB-37A3E56ECE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31" name="Serbest Biçim 36">
              <a:extLst>
                <a:ext uri="{FF2B5EF4-FFF2-40B4-BE49-F238E27FC236}">
                  <a16:creationId xmlns:a16="http://schemas.microsoft.com/office/drawing/2014/main" xmlns="" id="{5D1098DF-5812-4A6F-A4B7-AFEBEDA98375}"/>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32" name="Serbest Biçim 37">
              <a:extLst>
                <a:ext uri="{FF2B5EF4-FFF2-40B4-BE49-F238E27FC236}">
                  <a16:creationId xmlns:a16="http://schemas.microsoft.com/office/drawing/2014/main" xmlns="" id="{2A72CC5D-2EA1-4ABD-B694-045401D7F2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33" name="Serbest Biçim 38">
              <a:extLst>
                <a:ext uri="{FF2B5EF4-FFF2-40B4-BE49-F238E27FC236}">
                  <a16:creationId xmlns:a16="http://schemas.microsoft.com/office/drawing/2014/main" xmlns="" id="{47B8C57D-403F-4D5B-9724-24276E99B44B}"/>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34" name="Serbest Biçim 39">
              <a:extLst>
                <a:ext uri="{FF2B5EF4-FFF2-40B4-BE49-F238E27FC236}">
                  <a16:creationId xmlns:a16="http://schemas.microsoft.com/office/drawing/2014/main" xmlns="" id="{4890E5D3-F793-4B6A-AA8F-1F6C03BD1B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35" name="Serbest Biçim 40">
              <a:extLst>
                <a:ext uri="{FF2B5EF4-FFF2-40B4-BE49-F238E27FC236}">
                  <a16:creationId xmlns:a16="http://schemas.microsoft.com/office/drawing/2014/main" xmlns="" id="{68A2FE4A-346D-4EA5-B377-EED4515161C5}"/>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xmlns=""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round/>
                  <a:headEnd/>
                  <a:tailEnd/>
                </a14:hiddenLine>
              </a:ext>
            </a:extLst>
          </p:spPr>
        </p:sp>
        <p:sp>
          <p:nvSpPr>
            <p:cNvPr id="136" name="Dikdörtgen 41">
              <a:extLst>
                <a:ext uri="{FF2B5EF4-FFF2-40B4-BE49-F238E27FC236}">
                  <a16:creationId xmlns:a16="http://schemas.microsoft.com/office/drawing/2014/main" xmlns="" id="{2F12D5D5-9BB1-4D89-B5B4-8F8353825B73}"/>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11939587" y="6596063"/>
              <a:ext cx="23813" cy="252413"/>
            </a:xfrm>
            <a:prstGeom prst="rect">
              <a:avLst/>
            </a:prstGeom>
            <a:grpFill/>
            <a:ln>
              <a:noFill/>
            </a:ln>
            <a:extLst>
              <a:ext uri="{91240B29-F687-4f45-9708-019B960494DF}">
                <a14:hiddenLine xmlns="" xmlns:a14="http://schemas.microsoft.com/office/drawing/2010/main" xmlns:a16="http://schemas.microsoft.com/office/drawing/2014/main" xmlns:dgm="http://schemas.openxmlformats.org/drawingml/2006/diagram" xmlns:p14="http://schemas.microsoft.com/office/powerpoint/2010/main" w="9525">
                  <a:solidFill>
                    <a:srgbClr val="000000"/>
                  </a:solidFill>
                  <a:miter lim="800000"/>
                  <a:headEnd/>
                  <a:tailEnd/>
                </a14:hiddenLine>
              </a:ext>
            </a:extLst>
          </p:spPr>
        </p:sp>
      </p:grpSp>
      <p:sp>
        <p:nvSpPr>
          <p:cNvPr id="7" name="İçerik Yer Tutucusu 6"/>
          <p:cNvSpPr>
            <a:spLocks noGrp="1"/>
          </p:cNvSpPr>
          <p:nvPr>
            <p:ph idx="1"/>
          </p:nvPr>
        </p:nvSpPr>
        <p:spPr>
          <a:xfrm>
            <a:off x="1141412" y="2249487"/>
            <a:ext cx="9905999" cy="4594226"/>
          </a:xfrm>
        </p:spPr>
        <p:txBody>
          <a:bodyPr/>
          <a:lstStyle/>
          <a:p>
            <a:r>
              <a:rPr lang="tr-TR" dirty="0">
                <a:solidFill>
                  <a:schemeClr val="bg1"/>
                </a:solidFill>
              </a:rPr>
              <a:t>K</a:t>
            </a:r>
            <a:r>
              <a:rPr lang="tr-TR" dirty="0" smtClean="0">
                <a:solidFill>
                  <a:schemeClr val="bg1"/>
                </a:solidFill>
              </a:rPr>
              <a:t>atot </a:t>
            </a:r>
            <a:r>
              <a:rPr lang="tr-TR" dirty="0">
                <a:solidFill>
                  <a:schemeClr val="bg1"/>
                </a:solidFill>
              </a:rPr>
              <a:t>ucudur. bacakları belirlenirken ölçü aleti direnç ölçme kademesine getirilir ve diyotun uçları şu şekilde ölçülür: </a:t>
            </a:r>
            <a:r>
              <a:rPr lang="tr-TR" b="1" dirty="0">
                <a:solidFill>
                  <a:schemeClr val="bg1"/>
                </a:solidFill>
              </a:rPr>
              <a:t>Düşük direnç ölçülen durumda ölçü aletinin siyah probun takılı olduğu uç katot (-) ucunu, kırmızı probun takılı olduğu uç diyotun anot (+) ucunu gösterir</a:t>
            </a:r>
            <a:r>
              <a:rPr lang="tr-TR" dirty="0">
                <a:solidFill>
                  <a:schemeClr val="bg1"/>
                </a:solidFill>
              </a:rPr>
              <a:t>.</a:t>
            </a:r>
            <a:endParaRPr lang="tr-TR" dirty="0">
              <a:solidFill>
                <a:schemeClr val="bg1"/>
              </a:solidFill>
            </a:endParaRPr>
          </a:p>
        </p:txBody>
      </p:sp>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6065" y="4258803"/>
            <a:ext cx="4379495" cy="2463466"/>
          </a:xfrm>
          <a:prstGeom prst="rect">
            <a:avLst/>
          </a:prstGeom>
        </p:spPr>
      </p:pic>
    </p:spTree>
    <p:extLst>
      <p:ext uri="{BB962C8B-B14F-4D97-AF65-F5344CB8AC3E}">
        <p14:creationId xmlns:p14="http://schemas.microsoft.com/office/powerpoint/2010/main" val="9566394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48000"/>
                <a:hueMod val="106000"/>
                <a:satMod val="140000"/>
                <a:lumMod val="42000"/>
              </a:schemeClr>
              <a:schemeClr val="bg2">
                <a:tint val="98000"/>
                <a:hueMod val="92000"/>
                <a:satMod val="220000"/>
                <a:lumMod val="90000"/>
              </a:schemeClr>
            </a:duotone>
            <a:extLst/>
          </a:blip>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014F439-6F4E-4BCD-9A8D-B3943844CA21}"/>
              </a:ext>
            </a:extLst>
          </p:cNvPr>
          <p:cNvSpPr>
            <a:spLocks noGrp="1"/>
          </p:cNvSpPr>
          <p:nvPr>
            <p:ph type="title"/>
          </p:nvPr>
        </p:nvSpPr>
        <p:spPr>
          <a:xfrm>
            <a:off x="1141413" y="618518"/>
            <a:ext cx="9905998" cy="1478570"/>
          </a:xfrm>
        </p:spPr>
        <p:txBody>
          <a:bodyPr rtlCol="0">
            <a:normAutofit/>
          </a:bodyPr>
          <a:lstStyle/>
          <a:p>
            <a:pPr algn="ctr" rtl="0"/>
            <a:r>
              <a:rPr lang="tr-TR" dirty="0" smtClean="0">
                <a:solidFill>
                  <a:srgbClr val="FF9900"/>
                </a:solidFill>
              </a:rPr>
              <a:t>Dıyot ölçümü nasıl yapılır?</a:t>
            </a:r>
            <a:endParaRPr lang="tr-TR" dirty="0">
              <a:solidFill>
                <a:srgbClr val="FF9900"/>
              </a:solidFill>
            </a:endParaRPr>
          </a:p>
        </p:txBody>
      </p:sp>
      <p:sp>
        <p:nvSpPr>
          <p:cNvPr id="3" name="İçerik Yer Tutucusu 2"/>
          <p:cNvSpPr>
            <a:spLocks noGrp="1"/>
          </p:cNvSpPr>
          <p:nvPr>
            <p:ph idx="1"/>
          </p:nvPr>
        </p:nvSpPr>
        <p:spPr>
          <a:xfrm>
            <a:off x="1141412" y="2249486"/>
            <a:ext cx="9905999" cy="4485611"/>
          </a:xfrm>
        </p:spPr>
        <p:txBody>
          <a:bodyPr/>
          <a:lstStyle/>
          <a:p>
            <a:r>
              <a:rPr lang="tr-TR" b="1" dirty="0"/>
              <a:t>Diyotu</a:t>
            </a:r>
            <a:r>
              <a:rPr lang="tr-TR" dirty="0"/>
              <a:t> test etmenin en iyi yöntemi, düz bias durumunda </a:t>
            </a:r>
            <a:r>
              <a:rPr lang="tr-TR" b="1" dirty="0"/>
              <a:t>diyot</a:t>
            </a:r>
            <a:r>
              <a:rPr lang="tr-TR" dirty="0"/>
              <a:t> genelindeki gerilim düşmesini ölçmektir. Düz bias </a:t>
            </a:r>
            <a:r>
              <a:rPr lang="tr-TR" b="1" dirty="0"/>
              <a:t>diyot</a:t>
            </a:r>
            <a:r>
              <a:rPr lang="tr-TR" dirty="0"/>
              <a:t>, kapalı anahtar gibi hareket ederek akımın geçmesine izin verir. Multimetrenin </a:t>
            </a:r>
            <a:r>
              <a:rPr lang="tr-TR" b="1" dirty="0"/>
              <a:t>Diyot</a:t>
            </a:r>
            <a:r>
              <a:rPr lang="tr-TR" dirty="0"/>
              <a:t> Testi modu, test uçları arasında küçük bir gerilim oluşturur</a:t>
            </a:r>
            <a:r>
              <a:rPr lang="tr-TR" dirty="0" smtClean="0"/>
              <a:t>.</a:t>
            </a:r>
          </a:p>
          <a:p>
            <a:pPr marL="0" indent="0">
              <a:buNone/>
            </a:pPr>
            <a:r>
              <a:rPr lang="tr-TR" dirty="0">
                <a:solidFill>
                  <a:srgbClr val="202124"/>
                </a:solidFill>
                <a:latin typeface="arial" panose="020B0604020202020204" pitchFamily="34" charset="0"/>
              </a:rPr>
              <a:t/>
            </a:r>
            <a:br>
              <a:rPr lang="tr-TR" dirty="0">
                <a:solidFill>
                  <a:srgbClr val="202124"/>
                </a:solidFill>
                <a:latin typeface="arial" panose="020B0604020202020204" pitchFamily="34" charset="0"/>
              </a:rPr>
            </a:br>
            <a:endParaRPr lang="tr-TR" dirty="0">
              <a:solidFill>
                <a:srgbClr val="202124"/>
              </a:solidFill>
              <a:latin typeface="arial" panose="020B0604020202020204" pitchFamily="34" charset="0"/>
            </a:endParaRPr>
          </a:p>
          <a:p>
            <a:endParaRPr lang="tr-TR" dirty="0">
              <a:solidFill>
                <a:schemeClr val="bg1">
                  <a:lumMod val="95000"/>
                  <a:lumOff val="5000"/>
                </a:schemeClr>
              </a:solidFill>
            </a:endParaRPr>
          </a:p>
        </p:txBody>
      </p:sp>
      <p:pic>
        <p:nvPicPr>
          <p:cNvPr id="5" name="Resi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4768" y="4277064"/>
            <a:ext cx="4306285" cy="2231891"/>
          </a:xfrm>
          <a:prstGeom prst="rect">
            <a:avLst/>
          </a:prstGeom>
        </p:spPr>
      </p:pic>
    </p:spTree>
    <p:extLst>
      <p:ext uri="{BB962C8B-B14F-4D97-AF65-F5344CB8AC3E}">
        <p14:creationId xmlns:p14="http://schemas.microsoft.com/office/powerpoint/2010/main" val="4084789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ADC9467-D86A-4D44-9E01-5796E5BDA396}"/>
              </a:ext>
            </a:extLst>
          </p:cNvPr>
          <p:cNvSpPr>
            <a:spLocks noGrp="1"/>
          </p:cNvSpPr>
          <p:nvPr>
            <p:ph type="title"/>
          </p:nvPr>
        </p:nvSpPr>
        <p:spPr/>
        <p:txBody>
          <a:bodyPr rtlCol="0" anchor="ctr"/>
          <a:lstStyle/>
          <a:p>
            <a:pPr algn="ctr" rtl="0"/>
            <a:r>
              <a:rPr lang="tr-TR" dirty="0" smtClean="0">
                <a:solidFill>
                  <a:srgbClr val="FF9900"/>
                </a:solidFill>
              </a:rPr>
              <a:t>Dırenç nedır ne ışe yarar</a:t>
            </a:r>
            <a:endParaRPr lang="tr-TR" dirty="0">
              <a:solidFill>
                <a:srgbClr val="FF9900"/>
              </a:solidFill>
            </a:endParaRPr>
          </a:p>
        </p:txBody>
      </p:sp>
      <p:sp>
        <p:nvSpPr>
          <p:cNvPr id="4" name="Metin Yer Tutucusu 3">
            <a:extLst>
              <a:ext uri="{FF2B5EF4-FFF2-40B4-BE49-F238E27FC236}">
                <a16:creationId xmlns:a16="http://schemas.microsoft.com/office/drawing/2014/main" xmlns="" id="{41A79215-653F-4996-95E5-0FD4B247B21F}"/>
              </a:ext>
            </a:extLst>
          </p:cNvPr>
          <p:cNvSpPr>
            <a:spLocks noGrp="1"/>
          </p:cNvSpPr>
          <p:nvPr>
            <p:ph idx="1"/>
          </p:nvPr>
        </p:nvSpPr>
        <p:spPr>
          <a:xfrm>
            <a:off x="1141412" y="2249486"/>
            <a:ext cx="9905999" cy="4608513"/>
          </a:xfrm>
        </p:spPr>
        <p:txBody>
          <a:bodyPr rtlCol="0">
            <a:normAutofit/>
          </a:bodyPr>
          <a:lstStyle/>
          <a:p>
            <a:pPr marL="0" indent="0">
              <a:buNone/>
            </a:pPr>
            <a:r>
              <a:rPr lang="tr-TR" dirty="0">
                <a:solidFill>
                  <a:schemeClr val="bg1">
                    <a:lumMod val="95000"/>
                    <a:lumOff val="5000"/>
                  </a:schemeClr>
                </a:solidFill>
              </a:rPr>
              <a:t> </a:t>
            </a:r>
            <a:r>
              <a:rPr lang="tr-TR" dirty="0"/>
              <a:t>Elektrik devrelerinde direnç, bir iletken üzerinden geçen elektrik akımının karşılaştığı zorlanmadır. Mekanik sistemlerdeki sürtünmeye benzer özellikler gösterir. Direncin birimi </a:t>
            </a:r>
            <a:r>
              <a:rPr lang="tr-TR" b="1" dirty="0"/>
              <a:t>Ohm (</a:t>
            </a:r>
            <a:r>
              <a:rPr lang="el-GR" b="1" dirty="0"/>
              <a:t>Ω)</a:t>
            </a:r>
            <a:r>
              <a:rPr lang="el-GR" dirty="0"/>
              <a:t>’</a:t>
            </a:r>
            <a:r>
              <a:rPr lang="tr-TR" dirty="0"/>
              <a:t>dur. Denklemlerde </a:t>
            </a:r>
            <a:r>
              <a:rPr lang="tr-TR" b="1" dirty="0"/>
              <a:t>R</a:t>
            </a:r>
            <a:r>
              <a:rPr lang="tr-TR" dirty="0"/>
              <a:t> harfi ile gösterilir. Elektronik devrelerde direncin sembolü 2 farklı şekilde gösterilebilir: </a:t>
            </a:r>
          </a:p>
          <a:p>
            <a:pPr marL="0" indent="0">
              <a:buNone/>
            </a:pPr>
            <a:endParaRPr lang="tr-TR" sz="2400" dirty="0">
              <a:solidFill>
                <a:schemeClr val="bg1">
                  <a:lumMod val="95000"/>
                  <a:lumOff val="5000"/>
                </a:schemeClr>
              </a:solidFill>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0070" y="4356854"/>
            <a:ext cx="2211388" cy="2220928"/>
          </a:xfrm>
          <a:prstGeom prst="rect">
            <a:avLst/>
          </a:prstGeom>
        </p:spPr>
      </p:pic>
    </p:spTree>
    <p:extLst>
      <p:ext uri="{BB962C8B-B14F-4D97-AF65-F5344CB8AC3E}">
        <p14:creationId xmlns:p14="http://schemas.microsoft.com/office/powerpoint/2010/main" val="3906540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1413" y="0"/>
            <a:ext cx="9905998" cy="1478570"/>
          </a:xfrm>
        </p:spPr>
        <p:txBody>
          <a:bodyPr/>
          <a:lstStyle/>
          <a:p>
            <a:pPr algn="ctr"/>
            <a:r>
              <a:rPr lang="tr-TR" dirty="0" smtClean="0">
                <a:solidFill>
                  <a:srgbClr val="FF9900"/>
                </a:solidFill>
              </a:rPr>
              <a:t>Dırenç ölçümü nasıl yapılır?</a:t>
            </a:r>
            <a:endParaRPr lang="tr-TR" dirty="0">
              <a:solidFill>
                <a:srgbClr val="FF9900"/>
              </a:solidFill>
            </a:endParaRPr>
          </a:p>
        </p:txBody>
      </p:sp>
      <p:sp>
        <p:nvSpPr>
          <p:cNvPr id="3" name="İçerik Yer Tutucusu 2"/>
          <p:cNvSpPr>
            <a:spLocks noGrp="1"/>
          </p:cNvSpPr>
          <p:nvPr>
            <p:ph idx="1"/>
          </p:nvPr>
        </p:nvSpPr>
        <p:spPr>
          <a:xfrm>
            <a:off x="1156160" y="1281963"/>
            <a:ext cx="9891251" cy="5216013"/>
          </a:xfrm>
        </p:spPr>
        <p:txBody>
          <a:bodyPr>
            <a:noAutofit/>
          </a:bodyPr>
          <a:lstStyle/>
          <a:p>
            <a:r>
              <a:rPr lang="tr-TR" sz="1700" dirty="0"/>
              <a:t>Direnç ölçmek için:</a:t>
            </a:r>
          </a:p>
          <a:p>
            <a:r>
              <a:rPr lang="tr-TR" sz="1700" dirty="0" smtClean="0"/>
              <a:t>1. </a:t>
            </a:r>
            <a:r>
              <a:rPr lang="tr-TR" sz="1700" dirty="0"/>
              <a:t>Devreye giden gücü KAPATIN</a:t>
            </a:r>
            <a:r>
              <a:rPr lang="tr-TR" sz="1700" dirty="0" smtClean="0"/>
              <a:t>.</a:t>
            </a:r>
          </a:p>
          <a:p>
            <a:r>
              <a:rPr lang="tr-TR" sz="1700" dirty="0" smtClean="0"/>
              <a:t>Devrede kapasitör varsa direnç okuması almadan önce kapasitörü deşarj edin.</a:t>
            </a:r>
          </a:p>
          <a:p>
            <a:r>
              <a:rPr lang="tr-TR" sz="1700" dirty="0" smtClean="0"/>
              <a:t>2. Dijital Multimetre  komütatörünü, genellikle komütatör üzerinde bir veya daha fazla başka test / ölçüm moduyla (süreklilik, kapasitans veya diyot; aşağıdaki resme bakın) bir noktayı paylaşan direnç veya ohm değerine çevirin.</a:t>
            </a:r>
          </a:p>
          <a:p>
            <a:r>
              <a:rPr lang="tr-TR" sz="1700" dirty="0" smtClean="0"/>
              <a:t>Ekran OL</a:t>
            </a:r>
            <a:r>
              <a:rPr lang="el-GR" sz="1700" dirty="0" smtClean="0"/>
              <a:t>Ω </a:t>
            </a:r>
            <a:r>
              <a:rPr lang="tr-TR" sz="1700" dirty="0" smtClean="0"/>
              <a:t>göstermelidir, çünkü Direnç kodunda, test uçları bir objeye bağlanmadan önce bile, dijital bir multimetre otomatik olarak bir direnç ölçümü almaya başlar.</a:t>
            </a:r>
          </a:p>
          <a:p>
            <a:r>
              <a:rPr lang="tr-TR" sz="1700" dirty="0" smtClean="0"/>
              <a:t>Ekranda M</a:t>
            </a:r>
            <a:r>
              <a:rPr lang="el-GR" sz="1700" dirty="0" smtClean="0"/>
              <a:t>Ω </a:t>
            </a:r>
            <a:r>
              <a:rPr lang="tr-TR" sz="1700" dirty="0" smtClean="0"/>
              <a:t>sembolü görünebilir, çünkü açık (bağlanmamış) test uçlarının direnci çok yüksektir.</a:t>
            </a:r>
          </a:p>
          <a:p>
            <a:r>
              <a:rPr lang="tr-TR" sz="1700" dirty="0" smtClean="0"/>
              <a:t>Kablolar bir objeye bağlandığında, dijital multimetre en iyi aralığı ayarlamak için otomatik olarak Otomatik Kademe modunu kullanır.</a:t>
            </a:r>
          </a:p>
          <a:p>
            <a:r>
              <a:rPr lang="tr-TR" sz="1700" dirty="0" smtClean="0"/>
              <a:t>Teknisyen, Range (Aralık) düğmesine basarak aralığı emanuel </a:t>
            </a:r>
            <a:r>
              <a:rPr lang="tr-TR" sz="1700" dirty="0"/>
              <a:t>olarak ayarlayabilir.</a:t>
            </a:r>
          </a:p>
          <a:p>
            <a:r>
              <a:rPr lang="tr-TR" sz="1700" dirty="0"/>
              <a:t>En iyi sonuçlar, test edilecek olan bileşen devreden çıkarıldığında elde </a:t>
            </a:r>
            <a:r>
              <a:rPr lang="tr-TR" sz="1700" dirty="0" smtClean="0"/>
              <a:t>edilir. Test edilecek bileşen devrede bırakılırsa okumalar paralel olarak diğer bileşenlerden etkilenebilir.</a:t>
            </a:r>
            <a:endParaRPr lang="tr-TR" sz="1700" dirty="0"/>
          </a:p>
        </p:txBody>
      </p:sp>
    </p:spTree>
    <p:extLst>
      <p:ext uri="{BB962C8B-B14F-4D97-AF65-F5344CB8AC3E}">
        <p14:creationId xmlns:p14="http://schemas.microsoft.com/office/powerpoint/2010/main" val="2966073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nvan 10"/>
          <p:cNvSpPr>
            <a:spLocks noGrp="1"/>
          </p:cNvSpPr>
          <p:nvPr>
            <p:ph type="title"/>
          </p:nvPr>
        </p:nvSpPr>
        <p:spPr/>
        <p:txBody>
          <a:bodyPr/>
          <a:lstStyle/>
          <a:p>
            <a:pPr algn="ctr"/>
            <a:r>
              <a:rPr lang="tr-TR" dirty="0" smtClean="0">
                <a:solidFill>
                  <a:srgbClr val="FF9900"/>
                </a:solidFill>
              </a:rPr>
              <a:t>Dırenc uçlarının bulunması ölçümü</a:t>
            </a:r>
            <a:endParaRPr lang="tr-TR" dirty="0">
              <a:solidFill>
                <a:srgbClr val="FF9900"/>
              </a:solidFill>
            </a:endParaRPr>
          </a:p>
        </p:txBody>
      </p:sp>
      <p:pic>
        <p:nvPicPr>
          <p:cNvPr id="13" name="İçerik Yer Tutucusu 1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8335" y="2684207"/>
            <a:ext cx="5246621" cy="2631586"/>
          </a:xfrm>
        </p:spPr>
      </p:pic>
    </p:spTree>
    <p:extLst>
      <p:ext uri="{BB962C8B-B14F-4D97-AF65-F5344CB8AC3E}">
        <p14:creationId xmlns:p14="http://schemas.microsoft.com/office/powerpoint/2010/main" val="2466552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0239" y="0"/>
            <a:ext cx="9905998" cy="1693965"/>
          </a:xfrm>
        </p:spPr>
        <p:txBody>
          <a:bodyPr/>
          <a:lstStyle/>
          <a:p>
            <a:pPr algn="ctr"/>
            <a:r>
              <a:rPr lang="tr-TR" dirty="0" smtClean="0">
                <a:solidFill>
                  <a:srgbClr val="FF9900"/>
                </a:solidFill>
              </a:rPr>
              <a:t>Potansıyometre nedır özellıklerı nelerdır?</a:t>
            </a:r>
            <a:endParaRPr lang="tr-TR" dirty="0">
              <a:solidFill>
                <a:srgbClr val="FF9900"/>
              </a:solidFill>
            </a:endParaRPr>
          </a:p>
        </p:txBody>
      </p:sp>
      <p:sp>
        <p:nvSpPr>
          <p:cNvPr id="3" name="İçerik Yer Tutucusu 2"/>
          <p:cNvSpPr>
            <a:spLocks noGrp="1"/>
          </p:cNvSpPr>
          <p:nvPr>
            <p:ph idx="1"/>
          </p:nvPr>
        </p:nvSpPr>
        <p:spPr>
          <a:xfrm>
            <a:off x="1247979" y="1741025"/>
            <a:ext cx="9905999" cy="5116975"/>
          </a:xfrm>
        </p:spPr>
        <p:txBody>
          <a:bodyPr/>
          <a:lstStyle/>
          <a:p>
            <a:r>
              <a:rPr lang="tr-TR" b="1" dirty="0"/>
              <a:t>Potansiyometre</a:t>
            </a:r>
            <a:r>
              <a:rPr lang="tr-TR" dirty="0"/>
              <a:t> üç ayaklıdır. Bu bacakların ikisi iç yapısında sabit, fakat üçüncü bacak ise iç yapısında hareketli bir yapıya sabittir. Bu hareketli yapı sayesinde sabit diğer iki bacaktan sürekli değişen bir voltaj çıkışı alınabilir. Ayarlı orta uç, direnç üzerinde gezinir</a:t>
            </a:r>
            <a:r>
              <a:rPr lang="tr-TR" dirty="0" smtClean="0"/>
              <a:t>.</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3999" y="3796699"/>
            <a:ext cx="7797951" cy="2569687"/>
          </a:xfrm>
          <a:prstGeom prst="rect">
            <a:avLst/>
          </a:prstGeom>
        </p:spPr>
      </p:pic>
    </p:spTree>
    <p:extLst>
      <p:ext uri="{BB962C8B-B14F-4D97-AF65-F5344CB8AC3E}">
        <p14:creationId xmlns:p14="http://schemas.microsoft.com/office/powerpoint/2010/main" val="4028569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t>
            </a:r>
            <a:r>
              <a:rPr lang="tr-TR" dirty="0" smtClean="0">
                <a:solidFill>
                  <a:srgbClr val="FF9900"/>
                </a:solidFill>
              </a:rPr>
              <a:t>Potansıyometre ölçümü nasıl yapılır?</a:t>
            </a:r>
            <a:endParaRPr lang="tr-TR" dirty="0">
              <a:solidFill>
                <a:srgbClr val="FF9900"/>
              </a:solidFill>
            </a:endParaRPr>
          </a:p>
        </p:txBody>
      </p:sp>
      <p:sp>
        <p:nvSpPr>
          <p:cNvPr id="3" name="İçerik Yer Tutucusu 2"/>
          <p:cNvSpPr>
            <a:spLocks noGrp="1"/>
          </p:cNvSpPr>
          <p:nvPr>
            <p:ph idx="1"/>
          </p:nvPr>
        </p:nvSpPr>
        <p:spPr>
          <a:xfrm>
            <a:off x="1141412" y="2249486"/>
            <a:ext cx="9905999" cy="4608513"/>
          </a:xfrm>
        </p:spPr>
        <p:txBody>
          <a:bodyPr/>
          <a:lstStyle/>
          <a:p>
            <a:r>
              <a:rPr lang="tr-TR" b="1" dirty="0"/>
              <a:t>Potansiyometre</a:t>
            </a:r>
            <a:r>
              <a:rPr lang="tr-TR" dirty="0"/>
              <a:t> Bacakları </a:t>
            </a:r>
            <a:r>
              <a:rPr lang="tr-TR" b="1" dirty="0"/>
              <a:t>Potansiyometrenin</a:t>
            </a:r>
            <a:r>
              <a:rPr lang="tr-TR" dirty="0"/>
              <a:t> bacaklarına sırasıyla A, B ve C diyelim. A ve C bacakları arasındaki direnç sabittir. Ayar çubuğu ile oynamanız bu durumu değiştirmez. A ve C arasındaki sabit direnç değeri genellikle </a:t>
            </a:r>
            <a:r>
              <a:rPr lang="tr-TR" b="1" dirty="0"/>
              <a:t>potansiyometrenin</a:t>
            </a:r>
            <a:r>
              <a:rPr lang="tr-TR" dirty="0"/>
              <a:t> ön veya arka yüzünde yazar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999" y="4493343"/>
            <a:ext cx="4126313" cy="1836020"/>
          </a:xfrm>
          <a:prstGeom prst="rect">
            <a:avLst/>
          </a:prstGeom>
        </p:spPr>
      </p:pic>
    </p:spTree>
    <p:extLst>
      <p:ext uri="{BB962C8B-B14F-4D97-AF65-F5344CB8AC3E}">
        <p14:creationId xmlns:p14="http://schemas.microsoft.com/office/powerpoint/2010/main" val="32123034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E9F5BB-97DB-4160-B47A-8FCEBC4F46E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D35D4F14-B0CC-4BD5-A6F5-6EB7AE97AF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45AAC2-3D9B-47D1-B22C-F3D1B3D4DE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Modern tasarım</Template>
  <TotalTime>0</TotalTime>
  <Words>235</Words>
  <Application>Microsoft Office PowerPoint</Application>
  <PresentationFormat>Geniş ekran</PresentationFormat>
  <Paragraphs>42</Paragraphs>
  <Slides>13</Slides>
  <Notes>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Arial</vt:lpstr>
      <vt:lpstr>Arial</vt:lpstr>
      <vt:lpstr>Arial Rounded MT Bold</vt:lpstr>
      <vt:lpstr>Calibri</vt:lpstr>
      <vt:lpstr>Trebuchet MS</vt:lpstr>
      <vt:lpstr>Tw Cen MT</vt:lpstr>
      <vt:lpstr>Devre</vt:lpstr>
      <vt:lpstr>Dıyot,dırenç,potansıyometre ve transıstör ekıpmanlarının uçlarının bulunması özellıklerı ve ölçümlerı</vt:lpstr>
      <vt:lpstr>Dıyot Nedır ne İşe Yarar? </vt:lpstr>
      <vt:lpstr>Dıyot uçlarının bulunması</vt:lpstr>
      <vt:lpstr>Dıyot ölçümü nasıl yapılır?</vt:lpstr>
      <vt:lpstr>Dırenç nedır ne ışe yarar</vt:lpstr>
      <vt:lpstr>Dırenç ölçümü nasıl yapılır?</vt:lpstr>
      <vt:lpstr>Dırenc uçlarının bulunması ölçümü</vt:lpstr>
      <vt:lpstr>Potansıyometre nedır özellıklerı nelerdır?</vt:lpstr>
      <vt:lpstr> Potansıyometre ölçümü nasıl yapılır?</vt:lpstr>
      <vt:lpstr>Potansıyometre nasıl bağlanır </vt:lpstr>
      <vt:lpstr>Transıstör özellıklerı nelerdır?</vt:lpstr>
      <vt:lpstr>Transıstor uçlarının bulunması</vt:lpstr>
      <vt:lpstr>Transıstor ölçümü nasıl yapılır?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2022-11-29T10:30:57Z</dcterms:created>
  <dcterms:modified xsi:type="dcterms:W3CDTF">2022-11-29T12:00:54Z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